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handoutMasterIdLst>
    <p:handoutMasterId r:id="rId17"/>
  </p:handoutMasterIdLst>
  <p:sldIdLst>
    <p:sldId id="512" r:id="rId2"/>
    <p:sldId id="681" r:id="rId3"/>
    <p:sldId id="682" r:id="rId4"/>
    <p:sldId id="514" r:id="rId5"/>
    <p:sldId id="747" r:id="rId6"/>
    <p:sldId id="499" r:id="rId7"/>
    <p:sldId id="786" r:id="rId8"/>
    <p:sldId id="712" r:id="rId9"/>
    <p:sldId id="787" r:id="rId10"/>
    <p:sldId id="788" r:id="rId11"/>
    <p:sldId id="781" r:id="rId12"/>
    <p:sldId id="746" r:id="rId13"/>
    <p:sldId id="745" r:id="rId14"/>
    <p:sldId id="752" r:id="rId1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42557F"/>
    <a:srgbClr val="00B050"/>
    <a:srgbClr val="E67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27" autoAdjust="0"/>
    <p:restoredTop sz="94424" autoAdjust="0"/>
  </p:normalViewPr>
  <p:slideViewPr>
    <p:cSldViewPr showGuides="1">
      <p:cViewPr varScale="1">
        <p:scale>
          <a:sx n="66" d="100"/>
          <a:sy n="66" d="100"/>
        </p:scale>
        <p:origin x="1326" y="78"/>
      </p:cViewPr>
      <p:guideLst>
        <p:guide orient="horz" pos="4224"/>
        <p:guide/>
      </p:guideLst>
    </p:cSldViewPr>
  </p:slideViewPr>
  <p:outlineViewPr>
    <p:cViewPr>
      <p:scale>
        <a:sx n="33" d="100"/>
        <a:sy n="33" d="100"/>
      </p:scale>
      <p:origin x="0" y="-13266"/>
    </p:cViewPr>
  </p:outlineViewPr>
  <p:notesTextViewPr>
    <p:cViewPr>
      <p:scale>
        <a:sx n="100" d="100"/>
        <a:sy n="100" d="100"/>
      </p:scale>
      <p:origin x="0" y="0"/>
    </p:cViewPr>
  </p:notesTextViewPr>
  <p:sorterViewPr>
    <p:cViewPr varScale="1">
      <p:scale>
        <a:sx n="1" d="1"/>
        <a:sy n="1" d="1"/>
      </p:scale>
      <p:origin x="0" y="-2346"/>
    </p:cViewPr>
  </p:sorterViewPr>
  <p:notesViewPr>
    <p:cSldViewPr>
      <p:cViewPr varScale="1">
        <p:scale>
          <a:sx n="53" d="100"/>
          <a:sy n="53" d="100"/>
        </p:scale>
        <p:origin x="280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58" cy="470855"/>
          </a:xfrm>
          <a:prstGeom prst="rect">
            <a:avLst/>
          </a:prstGeom>
        </p:spPr>
        <p:txBody>
          <a:bodyPr vert="horz" lIns="91687" tIns="45843" rIns="91687" bIns="45843" rtlCol="0"/>
          <a:lstStyle>
            <a:lvl1pPr algn="l">
              <a:defRPr sz="1200"/>
            </a:lvl1pPr>
          </a:lstStyle>
          <a:p>
            <a:endParaRPr lang="en-US"/>
          </a:p>
        </p:txBody>
      </p:sp>
      <p:sp>
        <p:nvSpPr>
          <p:cNvPr id="3" name="Date Placeholder 2"/>
          <p:cNvSpPr>
            <a:spLocks noGrp="1"/>
          </p:cNvSpPr>
          <p:nvPr>
            <p:ph type="dt" sz="quarter" idx="1"/>
          </p:nvPr>
        </p:nvSpPr>
        <p:spPr>
          <a:xfrm>
            <a:off x="4022824" y="0"/>
            <a:ext cx="3078058" cy="470855"/>
          </a:xfrm>
          <a:prstGeom prst="rect">
            <a:avLst/>
          </a:prstGeom>
        </p:spPr>
        <p:txBody>
          <a:bodyPr vert="horz" lIns="91687" tIns="45843" rIns="91687" bIns="45843" rtlCol="0"/>
          <a:lstStyle>
            <a:lvl1pPr algn="r">
              <a:defRPr sz="1200"/>
            </a:lvl1pPr>
          </a:lstStyle>
          <a:p>
            <a:fld id="{E7B37692-701D-42FE-9002-D702C7B0B818}" type="datetimeFigureOut">
              <a:rPr lang="en-US" smtClean="0"/>
              <a:t>7/18/2016</a:t>
            </a:fld>
            <a:endParaRPr lang="en-US"/>
          </a:p>
        </p:txBody>
      </p:sp>
      <p:sp>
        <p:nvSpPr>
          <p:cNvPr id="4" name="Footer Placeholder 3"/>
          <p:cNvSpPr>
            <a:spLocks noGrp="1"/>
          </p:cNvSpPr>
          <p:nvPr>
            <p:ph type="ftr" sz="quarter" idx="2"/>
          </p:nvPr>
        </p:nvSpPr>
        <p:spPr>
          <a:xfrm>
            <a:off x="0" y="8917620"/>
            <a:ext cx="3078058" cy="470855"/>
          </a:xfrm>
          <a:prstGeom prst="rect">
            <a:avLst/>
          </a:prstGeom>
        </p:spPr>
        <p:txBody>
          <a:bodyPr vert="horz" lIns="91687" tIns="45843" rIns="91687" bIns="45843" rtlCol="0" anchor="b"/>
          <a:lstStyle>
            <a:lvl1pPr algn="l">
              <a:defRPr sz="1200"/>
            </a:lvl1pPr>
          </a:lstStyle>
          <a:p>
            <a:endParaRPr lang="en-US"/>
          </a:p>
        </p:txBody>
      </p:sp>
      <p:sp>
        <p:nvSpPr>
          <p:cNvPr id="5" name="Slide Number Placeholder 4"/>
          <p:cNvSpPr>
            <a:spLocks noGrp="1"/>
          </p:cNvSpPr>
          <p:nvPr>
            <p:ph type="sldNum" sz="quarter" idx="3"/>
          </p:nvPr>
        </p:nvSpPr>
        <p:spPr>
          <a:xfrm>
            <a:off x="4022824" y="8917620"/>
            <a:ext cx="3078058" cy="470855"/>
          </a:xfrm>
          <a:prstGeom prst="rect">
            <a:avLst/>
          </a:prstGeom>
        </p:spPr>
        <p:txBody>
          <a:bodyPr vert="horz" lIns="91687" tIns="45843" rIns="91687" bIns="45843" rtlCol="0" anchor="b"/>
          <a:lstStyle>
            <a:lvl1pPr algn="r">
              <a:defRPr sz="1200"/>
            </a:lvl1pPr>
          </a:lstStyle>
          <a:p>
            <a:fld id="{C69A6CAD-C008-43D4-9B39-3DE159AB4F53}" type="slidenum">
              <a:rPr lang="en-US" smtClean="0"/>
              <a:t>‹#›</a:t>
            </a:fld>
            <a:endParaRPr lang="en-US"/>
          </a:p>
        </p:txBody>
      </p:sp>
    </p:spTree>
    <p:extLst>
      <p:ext uri="{BB962C8B-B14F-4D97-AF65-F5344CB8AC3E}">
        <p14:creationId xmlns:p14="http://schemas.microsoft.com/office/powerpoint/2010/main" val="237796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40" cy="469423"/>
          </a:xfrm>
          <a:prstGeom prst="rect">
            <a:avLst/>
          </a:prstGeom>
        </p:spPr>
        <p:txBody>
          <a:bodyPr vert="horz" lIns="91687" tIns="45843" rIns="91687" bIns="45843" rtlCol="0"/>
          <a:lstStyle>
            <a:lvl1pPr algn="l">
              <a:defRPr sz="1200"/>
            </a:lvl1pPr>
          </a:lstStyle>
          <a:p>
            <a:endParaRPr lang="en-US"/>
          </a:p>
        </p:txBody>
      </p:sp>
      <p:sp>
        <p:nvSpPr>
          <p:cNvPr id="3" name="Date Placeholder 2"/>
          <p:cNvSpPr>
            <a:spLocks noGrp="1"/>
          </p:cNvSpPr>
          <p:nvPr>
            <p:ph type="dt" idx="1"/>
          </p:nvPr>
        </p:nvSpPr>
        <p:spPr>
          <a:xfrm>
            <a:off x="4023094" y="1"/>
            <a:ext cx="3077740" cy="469423"/>
          </a:xfrm>
          <a:prstGeom prst="rect">
            <a:avLst/>
          </a:prstGeom>
        </p:spPr>
        <p:txBody>
          <a:bodyPr vert="horz" lIns="91687" tIns="45843" rIns="91687" bIns="45843" rtlCol="0"/>
          <a:lstStyle>
            <a:lvl1pPr algn="r">
              <a:defRPr sz="1200"/>
            </a:lvl1pPr>
          </a:lstStyle>
          <a:p>
            <a:fld id="{C9158252-0699-40A0-81C7-D4753F2B2A6B}" type="datetimeFigureOut">
              <a:rPr lang="en-US" smtClean="0"/>
              <a:pPr/>
              <a:t>7/18/2016</a:t>
            </a:fld>
            <a:endParaRPr lang="en-US"/>
          </a:p>
        </p:txBody>
      </p:sp>
      <p:sp>
        <p:nvSpPr>
          <p:cNvPr id="4" name="Slide Image Placeholder 3"/>
          <p:cNvSpPr>
            <a:spLocks noGrp="1" noRot="1" noChangeAspect="1"/>
          </p:cNvSpPr>
          <p:nvPr>
            <p:ph type="sldImg" idx="2"/>
          </p:nvPr>
        </p:nvSpPr>
        <p:spPr>
          <a:xfrm>
            <a:off x="1206500" y="704850"/>
            <a:ext cx="4689475" cy="3517900"/>
          </a:xfrm>
          <a:prstGeom prst="rect">
            <a:avLst/>
          </a:prstGeom>
          <a:noFill/>
          <a:ln w="12700">
            <a:solidFill>
              <a:prstClr val="black"/>
            </a:solidFill>
          </a:ln>
        </p:spPr>
        <p:txBody>
          <a:bodyPr vert="horz" lIns="91687" tIns="45843" rIns="91687" bIns="45843" rtlCol="0" anchor="ctr"/>
          <a:lstStyle/>
          <a:p>
            <a:endParaRPr lang="en-US"/>
          </a:p>
        </p:txBody>
      </p:sp>
      <p:sp>
        <p:nvSpPr>
          <p:cNvPr id="5" name="Notes Placeholder 4"/>
          <p:cNvSpPr>
            <a:spLocks noGrp="1"/>
          </p:cNvSpPr>
          <p:nvPr>
            <p:ph type="body" sz="quarter" idx="3"/>
          </p:nvPr>
        </p:nvSpPr>
        <p:spPr>
          <a:xfrm>
            <a:off x="710248" y="4459526"/>
            <a:ext cx="5681980" cy="4224815"/>
          </a:xfrm>
          <a:prstGeom prst="rect">
            <a:avLst/>
          </a:prstGeom>
        </p:spPr>
        <p:txBody>
          <a:bodyPr vert="horz" lIns="91687" tIns="45843" rIns="91687" bIns="458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7423"/>
            <a:ext cx="3077740" cy="469423"/>
          </a:xfrm>
          <a:prstGeom prst="rect">
            <a:avLst/>
          </a:prstGeom>
        </p:spPr>
        <p:txBody>
          <a:bodyPr vert="horz" lIns="91687" tIns="45843" rIns="91687" bIns="45843"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3"/>
            <a:ext cx="3077740" cy="469423"/>
          </a:xfrm>
          <a:prstGeom prst="rect">
            <a:avLst/>
          </a:prstGeom>
        </p:spPr>
        <p:txBody>
          <a:bodyPr vert="horz" lIns="91687" tIns="45843" rIns="91687" bIns="45843" rtlCol="0" anchor="b"/>
          <a:lstStyle>
            <a:lvl1pPr algn="r">
              <a:defRPr sz="1200"/>
            </a:lvl1pPr>
          </a:lstStyle>
          <a:p>
            <a:fld id="{CCB5A9BF-C91E-4AAB-B3BA-EA3793CD3289}" type="slidenum">
              <a:rPr lang="en-US" smtClean="0"/>
              <a:pPr/>
              <a:t>‹#›</a:t>
            </a:fld>
            <a:endParaRPr lang="en-US"/>
          </a:p>
        </p:txBody>
      </p:sp>
    </p:spTree>
    <p:extLst>
      <p:ext uri="{BB962C8B-B14F-4D97-AF65-F5344CB8AC3E}">
        <p14:creationId xmlns:p14="http://schemas.microsoft.com/office/powerpoint/2010/main" val="274198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85800"/>
            <a:ext cx="4565650" cy="3424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0189A5-76F5-4B6A-BE5A-72DF026D5FB1}" type="slidenum">
              <a:rPr lang="en-US" smtClean="0"/>
              <a:pPr/>
              <a:t>1</a:t>
            </a:fld>
            <a:endParaRPr lang="en-US"/>
          </a:p>
        </p:txBody>
      </p:sp>
    </p:spTree>
    <p:extLst>
      <p:ext uri="{BB962C8B-B14F-4D97-AF65-F5344CB8AC3E}">
        <p14:creationId xmlns:p14="http://schemas.microsoft.com/office/powerpoint/2010/main" val="173771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6869" eaLnBrk="0" fontAlgn="base" hangingPunct="0">
              <a:spcBef>
                <a:spcPct val="30000"/>
              </a:spcBef>
              <a:spcAft>
                <a:spcPct val="0"/>
              </a:spcAft>
              <a:defRPr/>
            </a:pPr>
            <a:r>
              <a:rPr lang="en-US" i="0" dirty="0" smtClean="0"/>
              <a:t>Principles and applications that follow may come as a change in focus and direction for many of you dedicated people.</a:t>
            </a:r>
          </a:p>
          <a:p>
            <a:endParaRPr lang="en-US" i="0" dirty="0"/>
          </a:p>
        </p:txBody>
      </p:sp>
      <p:sp>
        <p:nvSpPr>
          <p:cNvPr id="4" name="Slide Number Placeholder 3"/>
          <p:cNvSpPr>
            <a:spLocks noGrp="1"/>
          </p:cNvSpPr>
          <p:nvPr>
            <p:ph type="sldNum" sz="quarter" idx="10"/>
          </p:nvPr>
        </p:nvSpPr>
        <p:spPr/>
        <p:txBody>
          <a:bodyPr/>
          <a:lstStyle/>
          <a:p>
            <a:pPr>
              <a:defRPr/>
            </a:pPr>
            <a:fld id="{1DA2695C-7735-4143-AE5B-B7A4D976736B}" type="slidenum">
              <a:rPr lang="en-US" smtClean="0"/>
              <a:pPr>
                <a:defRPr/>
              </a:pPr>
              <a:t>2</a:t>
            </a:fld>
            <a:endParaRPr lang="en-US"/>
          </a:p>
        </p:txBody>
      </p:sp>
    </p:spTree>
    <p:extLst>
      <p:ext uri="{BB962C8B-B14F-4D97-AF65-F5344CB8AC3E}">
        <p14:creationId xmlns:p14="http://schemas.microsoft.com/office/powerpoint/2010/main" val="142387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6869" eaLnBrk="0" fontAlgn="base" hangingPunct="0">
              <a:spcBef>
                <a:spcPct val="30000"/>
              </a:spcBef>
              <a:spcAft>
                <a:spcPct val="0"/>
              </a:spcAft>
              <a:defRPr/>
            </a:pPr>
            <a:r>
              <a:rPr lang="en-US" i="0" dirty="0" smtClean="0"/>
              <a:t>Principles and applications that follow may come as a change in focus and direction for many of you dedicated people.</a:t>
            </a:r>
          </a:p>
          <a:p>
            <a:endParaRPr lang="en-US" i="0" dirty="0"/>
          </a:p>
        </p:txBody>
      </p:sp>
      <p:sp>
        <p:nvSpPr>
          <p:cNvPr id="4" name="Slide Number Placeholder 3"/>
          <p:cNvSpPr>
            <a:spLocks noGrp="1"/>
          </p:cNvSpPr>
          <p:nvPr>
            <p:ph type="sldNum" sz="quarter" idx="10"/>
          </p:nvPr>
        </p:nvSpPr>
        <p:spPr/>
        <p:txBody>
          <a:bodyPr/>
          <a:lstStyle/>
          <a:p>
            <a:pPr>
              <a:defRPr/>
            </a:pPr>
            <a:fld id="{1DA2695C-7735-4143-AE5B-B7A4D976736B}" type="slidenum">
              <a:rPr lang="en-US" smtClean="0"/>
              <a:pPr>
                <a:defRPr/>
              </a:pPr>
              <a:t>3</a:t>
            </a:fld>
            <a:endParaRPr lang="en-US"/>
          </a:p>
        </p:txBody>
      </p:sp>
    </p:spTree>
    <p:extLst>
      <p:ext uri="{BB962C8B-B14F-4D97-AF65-F5344CB8AC3E}">
        <p14:creationId xmlns:p14="http://schemas.microsoft.com/office/powerpoint/2010/main" val="3225309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6869" eaLnBrk="0" fontAlgn="base" hangingPunct="0">
              <a:spcBef>
                <a:spcPct val="30000"/>
              </a:spcBef>
              <a:spcAft>
                <a:spcPct val="0"/>
              </a:spcAft>
              <a:defRPr/>
            </a:pPr>
            <a:r>
              <a:rPr lang="en-US" i="0" dirty="0" smtClean="0"/>
              <a:t>Principles and applications that follow may come as a change in focus and direction for many of you dedicated people.</a:t>
            </a:r>
          </a:p>
          <a:p>
            <a:endParaRPr lang="en-US" i="0" dirty="0"/>
          </a:p>
        </p:txBody>
      </p:sp>
      <p:sp>
        <p:nvSpPr>
          <p:cNvPr id="4" name="Slide Number Placeholder 3"/>
          <p:cNvSpPr>
            <a:spLocks noGrp="1"/>
          </p:cNvSpPr>
          <p:nvPr>
            <p:ph type="sldNum" sz="quarter" idx="10"/>
          </p:nvPr>
        </p:nvSpPr>
        <p:spPr/>
        <p:txBody>
          <a:bodyPr/>
          <a:lstStyle/>
          <a:p>
            <a:pPr>
              <a:defRPr/>
            </a:pPr>
            <a:fld id="{1DA2695C-7735-4143-AE5B-B7A4D976736B}" type="slidenum">
              <a:rPr lang="en-US" smtClean="0"/>
              <a:pPr>
                <a:defRPr/>
              </a:pPr>
              <a:t>4</a:t>
            </a:fld>
            <a:endParaRPr lang="en-US"/>
          </a:p>
        </p:txBody>
      </p:sp>
    </p:spTree>
    <p:extLst>
      <p:ext uri="{BB962C8B-B14F-4D97-AF65-F5344CB8AC3E}">
        <p14:creationId xmlns:p14="http://schemas.microsoft.com/office/powerpoint/2010/main" val="221882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7A6DCF4-8F7A-47D4-99D8-EE2497D6FEA2}" type="datetime1">
              <a:rPr lang="en-US" smtClean="0"/>
              <a:t>7/18/2016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latin typeface="Century Gothic" panose="020B0502020202020204" pitchFamily="34" charset="0"/>
              </a:defRPr>
            </a:lvl1pPr>
          </a:lstStyle>
          <a:p>
            <a:r>
              <a:rPr lang="en-US" smtClean="0"/>
              <a:t>Small Parish Forum 2016</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EF3E748-253C-4F7A-89FB-10830C25F37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3AE408-B781-4E59-AD4F-A9290B70F4AD}" type="datetime1">
              <a:rPr lang="en-US" smtClean="0"/>
              <a:t>7/18/2016</a:t>
            </a:fld>
            <a:endParaRPr lang="en-US"/>
          </a:p>
        </p:txBody>
      </p:sp>
      <p:sp>
        <p:nvSpPr>
          <p:cNvPr id="5" name="Footer Placeholder 4"/>
          <p:cNvSpPr>
            <a:spLocks noGrp="1"/>
          </p:cNvSpPr>
          <p:nvPr>
            <p:ph type="ftr" sz="quarter" idx="11"/>
          </p:nvPr>
        </p:nvSpPr>
        <p:spPr/>
        <p:txBody>
          <a:bodyPr/>
          <a:lstStyle/>
          <a:p>
            <a:r>
              <a:rPr lang="en-US" smtClean="0"/>
              <a:t>Small Parish Forum 2016</a:t>
            </a:r>
            <a:endParaRPr lang="en-US"/>
          </a:p>
        </p:txBody>
      </p:sp>
      <p:sp>
        <p:nvSpPr>
          <p:cNvPr id="6" name="Slide Number Placeholder 5"/>
          <p:cNvSpPr>
            <a:spLocks noGrp="1"/>
          </p:cNvSpPr>
          <p:nvPr>
            <p:ph type="sldNum" sz="quarter" idx="12"/>
          </p:nvPr>
        </p:nvSpPr>
        <p:spPr/>
        <p:txBody>
          <a:bodyPr/>
          <a:lstStyle/>
          <a:p>
            <a:fld id="{BEF3E748-253C-4F7A-89FB-10830C25F3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37682BA-A211-4A0B-AE07-AFA56C89C243}" type="datetime1">
              <a:rPr lang="en-US" smtClean="0"/>
              <a:t>7/18/2016</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Small Parish Forum 2016</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EF3E748-253C-4F7A-89FB-10830C25F37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a:solidFill>
                  <a:schemeClr val="tx1">
                    <a:lumMod val="75000"/>
                    <a:lumOff val="25000"/>
                  </a:schemeClr>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7772400" y="6248400"/>
            <a:ext cx="990600" cy="365125"/>
          </a:xfrm>
        </p:spPr>
        <p:txBody>
          <a:bodyPr/>
          <a:lstStyle>
            <a:lvl1pPr algn="r">
              <a:defRPr sz="1100"/>
            </a:lvl1pPr>
          </a:lstStyle>
          <a:p>
            <a:fld id="{22A6D659-BBFC-414A-A7F5-595468F3F731}" type="datetime1">
              <a:rPr lang="en-US" smtClean="0"/>
              <a:t>7/18/2016</a:t>
            </a:fld>
            <a:endParaRPr lang="en-US"/>
          </a:p>
        </p:txBody>
      </p:sp>
      <p:sp>
        <p:nvSpPr>
          <p:cNvPr id="5" name="Footer Placeholder 4"/>
          <p:cNvSpPr>
            <a:spLocks noGrp="1"/>
          </p:cNvSpPr>
          <p:nvPr>
            <p:ph type="ftr" sz="quarter" idx="11"/>
          </p:nvPr>
        </p:nvSpPr>
        <p:spPr>
          <a:xfrm>
            <a:off x="609600" y="6248206"/>
            <a:ext cx="7010400" cy="365125"/>
          </a:xfrm>
        </p:spPr>
        <p:txBody>
          <a:bodyPr/>
          <a:lstStyle>
            <a:lvl1pPr algn="l">
              <a:defRPr sz="800"/>
            </a:lvl1pPr>
          </a:lstStyle>
          <a:p>
            <a:r>
              <a:rPr lang="en-US" smtClean="0"/>
              <a:t>Small Parish Forum 2016</a:t>
            </a:r>
            <a:endParaRPr lang="en-US" dirty="0"/>
          </a:p>
        </p:txBody>
      </p:sp>
      <p:sp>
        <p:nvSpPr>
          <p:cNvPr id="6" name="Slide Number Placeholder 5"/>
          <p:cNvSpPr>
            <a:spLocks noGrp="1"/>
          </p:cNvSpPr>
          <p:nvPr>
            <p:ph type="sldNum" sz="quarter" idx="12"/>
          </p:nvPr>
        </p:nvSpPr>
        <p:spPr/>
        <p:txBody>
          <a:bodyPr>
            <a:noAutofit/>
          </a:bodyPr>
          <a:lstStyle>
            <a:lvl1pPr>
              <a:defRPr sz="1400">
                <a:solidFill>
                  <a:srgbClr val="FFFFFF"/>
                </a:solidFill>
              </a:defRPr>
            </a:lvl1pPr>
          </a:lstStyle>
          <a:p>
            <a:fld id="{BEF3E748-253C-4F7A-89FB-10830C25F37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lvl1pPr>
              <a:defRPr>
                <a:solidFill>
                  <a:schemeClr val="tx1">
                    <a:lumMod val="75000"/>
                    <a:lumOff val="25000"/>
                  </a:schemeClr>
                </a:solidFill>
                <a:latin typeface="Calibri" panose="020F0502020204030204" pitchFamily="34" charset="0"/>
              </a:defRPr>
            </a:lvl1pPr>
            <a:lvl2pPr>
              <a:defRPr>
                <a:solidFill>
                  <a:schemeClr val="tx1">
                    <a:lumMod val="75000"/>
                    <a:lumOff val="25000"/>
                  </a:schemeClr>
                </a:solidFill>
                <a:latin typeface="Calibri" panose="020F0502020204030204" pitchFamily="34" charset="0"/>
              </a:defRPr>
            </a:lvl2pPr>
            <a:lvl3pPr>
              <a:defRPr>
                <a:solidFill>
                  <a:schemeClr val="tx1">
                    <a:lumMod val="75000"/>
                    <a:lumOff val="25000"/>
                  </a:schemeClr>
                </a:solidFill>
                <a:latin typeface="Calibri" panose="020F0502020204030204" pitchFamily="34" charset="0"/>
              </a:defRPr>
            </a:lvl3pPr>
            <a:lvl4pPr>
              <a:defRPr>
                <a:solidFill>
                  <a:schemeClr val="tx1">
                    <a:lumMod val="75000"/>
                    <a:lumOff val="25000"/>
                  </a:schemeClr>
                </a:solidFill>
                <a:latin typeface="Calibri" panose="020F0502020204030204" pitchFamily="34" charset="0"/>
              </a:defRPr>
            </a:lvl4pPr>
            <a:lvl5pPr>
              <a:defRPr>
                <a:solidFill>
                  <a:schemeClr val="tx1">
                    <a:lumMod val="75000"/>
                    <a:lumOff val="25000"/>
                  </a:schemeClr>
                </a:solidFill>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30C3FCA-78C1-49C9-8F8D-65DC74B3B7FE}" type="datetime1">
              <a:rPr lang="en-US" smtClean="0"/>
              <a:t>7/18/2016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EF3E748-253C-4F7A-89FB-10830C25F376}"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Small Parish Forum 2016</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panose="02020404030301010803" pitchFamily="18" charset="0"/>
              </a:defRPr>
            </a:lvl1p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7"/>
          <p:cNvSpPr>
            <a:spLocks noGrp="1"/>
          </p:cNvSpPr>
          <p:nvPr>
            <p:ph type="dt" sz="half" idx="15"/>
          </p:nvPr>
        </p:nvSpPr>
        <p:spPr/>
        <p:txBody>
          <a:bodyPr rtlCol="0"/>
          <a:lstStyle/>
          <a:p>
            <a:fld id="{4CEE1B11-1D55-42B8-9CF6-8D4B2D74343A}" type="datetime1">
              <a:rPr lang="en-US" smtClean="0"/>
              <a:t>7/18/2016</a:t>
            </a:fld>
            <a:endParaRPr lang="en-US"/>
          </a:p>
        </p:txBody>
      </p:sp>
      <p:sp>
        <p:nvSpPr>
          <p:cNvPr id="10" name="Slide Number Placeholder 9"/>
          <p:cNvSpPr>
            <a:spLocks noGrp="1"/>
          </p:cNvSpPr>
          <p:nvPr>
            <p:ph type="sldNum" sz="quarter" idx="16"/>
          </p:nvPr>
        </p:nvSpPr>
        <p:spPr/>
        <p:txBody>
          <a:bodyPr rtlCol="0"/>
          <a:lstStyle/>
          <a:p>
            <a:fld id="{BEF3E748-253C-4F7A-89FB-10830C25F376}"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Small Parish Forum 2016</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normAutofit/>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normAutofit/>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5"/>
          </p:nvPr>
        </p:nvSpPr>
        <p:spPr/>
        <p:txBody>
          <a:bodyPr rtlCol="0"/>
          <a:lstStyle/>
          <a:p>
            <a:fld id="{6F4CB4D7-7E17-4759-A088-D1FB7299AAB5}" type="datetime1">
              <a:rPr lang="en-US" smtClean="0"/>
              <a:t>7/18/2016</a:t>
            </a:fld>
            <a:endParaRPr lang="en-US"/>
          </a:p>
        </p:txBody>
      </p:sp>
      <p:sp>
        <p:nvSpPr>
          <p:cNvPr id="12" name="Slide Number Placeholder 11"/>
          <p:cNvSpPr>
            <a:spLocks noGrp="1"/>
          </p:cNvSpPr>
          <p:nvPr>
            <p:ph type="sldNum" sz="quarter" idx="16"/>
          </p:nvPr>
        </p:nvSpPr>
        <p:spPr/>
        <p:txBody>
          <a:bodyPr rtlCol="0"/>
          <a:lstStyle/>
          <a:p>
            <a:fld id="{BEF3E748-253C-4F7A-89FB-10830C25F376}"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Small Parish Forum 2016</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AE6BF7-8315-40E8-B243-1EF85675462B}" type="datetime1">
              <a:rPr lang="en-US" smtClean="0"/>
              <a:t>7/18/2016</a:t>
            </a:fld>
            <a:endParaRPr lang="en-US"/>
          </a:p>
        </p:txBody>
      </p:sp>
      <p:sp>
        <p:nvSpPr>
          <p:cNvPr id="4" name="Footer Placeholder 3"/>
          <p:cNvSpPr>
            <a:spLocks noGrp="1"/>
          </p:cNvSpPr>
          <p:nvPr>
            <p:ph type="ftr" sz="quarter" idx="11"/>
          </p:nvPr>
        </p:nvSpPr>
        <p:spPr/>
        <p:txBody>
          <a:bodyPr/>
          <a:lstStyle>
            <a:lvl1pPr algn="l">
              <a:defRPr/>
            </a:lvl1pPr>
          </a:lstStyle>
          <a:p>
            <a:r>
              <a:rPr lang="en-US" smtClean="0"/>
              <a:t>Small Parish Forum 2016</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EF3E748-253C-4F7A-89FB-10830C25F37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FD618-6C14-441D-9A93-EB96D2EC9CF0}" type="datetime1">
              <a:rPr lang="en-US" smtClean="0"/>
              <a:t>7/18/2016</a:t>
            </a:fld>
            <a:endParaRPr lang="en-US"/>
          </a:p>
        </p:txBody>
      </p:sp>
      <p:sp>
        <p:nvSpPr>
          <p:cNvPr id="3" name="Footer Placeholder 2"/>
          <p:cNvSpPr>
            <a:spLocks noGrp="1"/>
          </p:cNvSpPr>
          <p:nvPr>
            <p:ph type="ftr" sz="quarter" idx="11"/>
          </p:nvPr>
        </p:nvSpPr>
        <p:spPr/>
        <p:txBody>
          <a:bodyPr/>
          <a:lstStyle>
            <a:lvl1pPr algn="l">
              <a:defRPr/>
            </a:lvl1pPr>
          </a:lstStyle>
          <a:p>
            <a:r>
              <a:rPr lang="en-US" smtClean="0"/>
              <a:t>Small Parish Forum 2016</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EF3E748-253C-4F7A-89FB-10830C25F37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118D8B0-0864-484C-A3A3-584DBEAACF95}" type="datetime1">
              <a:rPr lang="en-US" smtClean="0"/>
              <a:t>7/18/2016</a:t>
            </a:fld>
            <a:endParaRPr lang="en-US"/>
          </a:p>
        </p:txBody>
      </p:sp>
      <p:sp>
        <p:nvSpPr>
          <p:cNvPr id="6" name="Footer Placeholder 5"/>
          <p:cNvSpPr>
            <a:spLocks noGrp="1"/>
          </p:cNvSpPr>
          <p:nvPr>
            <p:ph type="ftr" sz="quarter" idx="11"/>
          </p:nvPr>
        </p:nvSpPr>
        <p:spPr/>
        <p:txBody>
          <a:bodyPr/>
          <a:lstStyle/>
          <a:p>
            <a:r>
              <a:rPr lang="en-US" smtClean="0"/>
              <a:t>Small Parish Forum 2016</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EF3E748-253C-4F7A-89FB-10830C25F37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DF15969-F0D4-486B-BBFC-35671F6C7EA8}" type="datetime1">
              <a:rPr lang="en-US" smtClean="0"/>
              <a:t>7/18/2016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EF3E748-253C-4F7A-89FB-10830C25F37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Small Parish Forum 2016</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r" eaLnBrk="1" latinLnBrk="0" hangingPunct="1">
              <a:defRPr kumimoji="0" sz="1100">
                <a:solidFill>
                  <a:schemeClr val="tx2"/>
                </a:solidFill>
              </a:defRPr>
            </a:lvl1pPr>
          </a:lstStyle>
          <a:p>
            <a:fld id="{BFBB9D01-D564-4320-9133-06F928731751}" type="datetime1">
              <a:rPr lang="en-US" smtClean="0"/>
              <a:t>7/18/2016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l" eaLnBrk="1" latinLnBrk="0" hangingPunct="1">
              <a:defRPr kumimoji="0" sz="1100">
                <a:solidFill>
                  <a:schemeClr val="tx2"/>
                </a:solidFill>
              </a:defRPr>
            </a:lvl1pPr>
          </a:lstStyle>
          <a:p>
            <a:r>
              <a:rPr lang="en-US" smtClean="0"/>
              <a:t>Small Parish Forum 2016</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EF3E748-253C-4F7A-89FB-10830C25F3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p:txStyles>
    <p:titleStyle>
      <a:lvl1pPr algn="l" rtl="0" eaLnBrk="1" latinLnBrk="0" hangingPunct="1">
        <a:spcBef>
          <a:spcPct val="0"/>
        </a:spcBef>
        <a:buNone/>
        <a:defRPr kumimoji="0" sz="4400" kern="1200">
          <a:solidFill>
            <a:schemeClr val="tx2"/>
          </a:solidFill>
          <a:latin typeface="Garamond" panose="02020404030301010803" pitchFamily="18"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Garamond" panose="02020404030301010803"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Garamond" panose="02020404030301010803"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Garamond" panose="02020404030301010803"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Garamond" panose="02020404030301010803"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Garamond" panose="02020404030301010803"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b="13098"/>
          <a:stretch/>
        </p:blipFill>
        <p:spPr>
          <a:xfrm>
            <a:off x="13478" y="-39233"/>
            <a:ext cx="9179353" cy="5982833"/>
          </a:xfrm>
          <a:prstGeom prst="rect">
            <a:avLst/>
          </a:prstGeom>
        </p:spPr>
      </p:pic>
      <p:sp>
        <p:nvSpPr>
          <p:cNvPr id="31" name="Rectangle 30"/>
          <p:cNvSpPr/>
          <p:nvPr/>
        </p:nvSpPr>
        <p:spPr>
          <a:xfrm>
            <a:off x="-12855" y="-39233"/>
            <a:ext cx="9156855" cy="5949388"/>
          </a:xfrm>
          <a:prstGeom prst="rect">
            <a:avLst/>
          </a:prstGeom>
          <a:solidFill>
            <a:schemeClr val="tx1">
              <a:lumMod val="9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22"/>
          <p:cNvSpPr>
            <a:spLocks noGrp="1"/>
          </p:cNvSpPr>
          <p:nvPr>
            <p:ph type="subTitle" idx="1"/>
          </p:nvPr>
        </p:nvSpPr>
        <p:spPr/>
        <p:txBody>
          <a:bodyPr/>
          <a:lstStyle/>
          <a:p>
            <a:r>
              <a:rPr lang="en-US" dirty="0" smtClean="0"/>
              <a:t>July 14-16, 2016</a:t>
            </a:r>
            <a:endParaRPr lang="en-US" dirty="0"/>
          </a:p>
        </p:txBody>
      </p:sp>
      <p:sp>
        <p:nvSpPr>
          <p:cNvPr id="5" name="Date Placeholder 4"/>
          <p:cNvSpPr>
            <a:spLocks noGrp="1"/>
          </p:cNvSpPr>
          <p:nvPr>
            <p:ph type="dt" sz="half" idx="10"/>
          </p:nvPr>
        </p:nvSpPr>
        <p:spPr/>
        <p:txBody>
          <a:bodyPr/>
          <a:lstStyle/>
          <a:p>
            <a:fld id="{0A91CB0B-906B-4BB8-AD3C-1429EC616A1F}" type="datetime1">
              <a:rPr lang="en-US" smtClean="0"/>
              <a:t>7/18/2016</a:t>
            </a:fld>
            <a:endParaRPr lang="en-US"/>
          </a:p>
        </p:txBody>
      </p:sp>
      <p:sp>
        <p:nvSpPr>
          <p:cNvPr id="6" name="Footer Placeholder 5"/>
          <p:cNvSpPr>
            <a:spLocks noGrp="1"/>
          </p:cNvSpPr>
          <p:nvPr>
            <p:ph type="ftr" sz="quarter" idx="11"/>
          </p:nvPr>
        </p:nvSpPr>
        <p:spPr/>
        <p:txBody>
          <a:bodyPr/>
          <a:lstStyle/>
          <a:p>
            <a:r>
              <a:rPr lang="en-US" smtClean="0"/>
              <a:t>Small Parish Forum 2016</a:t>
            </a:r>
            <a:endParaRPr lang="en-US" dirty="0"/>
          </a:p>
        </p:txBody>
      </p:sp>
      <p:sp>
        <p:nvSpPr>
          <p:cNvPr id="7" name="Slide Number Placeholder 6"/>
          <p:cNvSpPr>
            <a:spLocks noGrp="1"/>
          </p:cNvSpPr>
          <p:nvPr>
            <p:ph type="sldNum" sz="quarter" idx="12"/>
          </p:nvPr>
        </p:nvSpPr>
        <p:spPr/>
        <p:txBody>
          <a:bodyPr/>
          <a:lstStyle/>
          <a:p>
            <a:fld id="{BEF3E748-253C-4F7A-89FB-10830C25F376}" type="slidenum">
              <a:rPr lang="en-US" smtClean="0"/>
              <a:pPr/>
              <a:t>1</a:t>
            </a:fld>
            <a:endParaRPr lang="en-US"/>
          </a:p>
        </p:txBody>
      </p:sp>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b="27500"/>
          <a:stretch/>
        </p:blipFill>
        <p:spPr>
          <a:xfrm>
            <a:off x="2362200" y="272824"/>
            <a:ext cx="4745884" cy="3212413"/>
          </a:xfrm>
          <a:prstGeom prst="rect">
            <a:avLst/>
          </a:prstGeom>
        </p:spPr>
      </p:pic>
      <p:sp>
        <p:nvSpPr>
          <p:cNvPr id="34" name="TextBox 33"/>
          <p:cNvSpPr txBox="1"/>
          <p:nvPr/>
        </p:nvSpPr>
        <p:spPr>
          <a:xfrm>
            <a:off x="2358571" y="4038600"/>
            <a:ext cx="6705600" cy="1569660"/>
          </a:xfrm>
          <a:prstGeom prst="rect">
            <a:avLst/>
          </a:prstGeom>
          <a:noFill/>
        </p:spPr>
        <p:txBody>
          <a:bodyPr wrap="square" rtlCol="0">
            <a:spAutoFit/>
          </a:bodyPr>
          <a:lstStyle/>
          <a:p>
            <a:r>
              <a:rPr lang="en-US" sz="3600" b="1" dirty="0">
                <a:solidFill>
                  <a:schemeClr val="bg1"/>
                </a:solidFill>
                <a:latin typeface="Century Gothic" panose="020B0502020202020204" pitchFamily="34" charset="0"/>
              </a:rPr>
              <a:t>The Small Parish: </a:t>
            </a:r>
            <a:endParaRPr lang="en-US" sz="3600" b="1" dirty="0" smtClean="0">
              <a:solidFill>
                <a:schemeClr val="bg1"/>
              </a:solidFill>
              <a:latin typeface="Century Gothic" panose="020B0502020202020204" pitchFamily="34" charset="0"/>
            </a:endParaRPr>
          </a:p>
          <a:p>
            <a:r>
              <a:rPr lang="en-US" sz="3600" b="1" dirty="0" smtClean="0">
                <a:solidFill>
                  <a:schemeClr val="bg1"/>
                </a:solidFill>
                <a:latin typeface="Century Gothic" panose="020B0502020202020204" pitchFamily="34" charset="0"/>
              </a:rPr>
              <a:t>Possibilities &amp; </a:t>
            </a:r>
            <a:r>
              <a:rPr lang="en-US" sz="3600" b="1" dirty="0">
                <a:solidFill>
                  <a:schemeClr val="bg1"/>
                </a:solidFill>
                <a:latin typeface="Century Gothic" panose="020B0502020202020204" pitchFamily="34" charset="0"/>
              </a:rPr>
              <a:t>Opportunities</a:t>
            </a:r>
            <a:endParaRPr lang="en-US" sz="3600" dirty="0">
              <a:solidFill>
                <a:schemeClr val="bg1"/>
              </a:solidFill>
              <a:latin typeface="Century Gothic" panose="020B0502020202020204" pitchFamily="34" charset="0"/>
            </a:endParaRPr>
          </a:p>
          <a:p>
            <a:r>
              <a:rPr lang="en-US" sz="2400" i="1" dirty="0">
                <a:solidFill>
                  <a:schemeClr val="bg1"/>
                </a:solidFill>
                <a:latin typeface="Century Gothic" panose="020B0502020202020204" pitchFamily="34" charset="0"/>
              </a:rPr>
              <a:t>Worshipping, Caring, Teaching, </a:t>
            </a:r>
            <a:r>
              <a:rPr lang="en-US" sz="2400" i="1" dirty="0" smtClean="0">
                <a:solidFill>
                  <a:schemeClr val="bg1"/>
                </a:solidFill>
                <a:latin typeface="Century Gothic" panose="020B0502020202020204" pitchFamily="34" charset="0"/>
              </a:rPr>
              <a:t>Sharing</a:t>
            </a: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1961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a:t>
            </a:r>
            <a:endParaRPr lang="en-US" dirty="0"/>
          </a:p>
        </p:txBody>
      </p:sp>
      <p:sp>
        <p:nvSpPr>
          <p:cNvPr id="3" name="Date Placeholder 2"/>
          <p:cNvSpPr>
            <a:spLocks noGrp="1"/>
          </p:cNvSpPr>
          <p:nvPr>
            <p:ph type="dt" sz="half" idx="10"/>
          </p:nvPr>
        </p:nvSpPr>
        <p:spPr/>
        <p:txBody>
          <a:bodyPr/>
          <a:lstStyle/>
          <a:p>
            <a:fld id="{CBAE6BF7-8315-40E8-B243-1EF85675462B}" type="datetime1">
              <a:rPr lang="en-US" smtClean="0"/>
              <a:t>7/18/2016</a:t>
            </a:fld>
            <a:endParaRPr lang="en-US"/>
          </a:p>
        </p:txBody>
      </p:sp>
      <p:sp>
        <p:nvSpPr>
          <p:cNvPr id="4" name="Footer Placeholder 3"/>
          <p:cNvSpPr>
            <a:spLocks noGrp="1"/>
          </p:cNvSpPr>
          <p:nvPr>
            <p:ph type="ftr" sz="quarter" idx="11"/>
          </p:nvPr>
        </p:nvSpPr>
        <p:spPr/>
        <p:txBody>
          <a:bodyPr/>
          <a:lstStyle/>
          <a:p>
            <a:r>
              <a:rPr lang="en-US" smtClean="0"/>
              <a:t>Small Parish Forum 2016</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EF3E748-253C-4F7A-89FB-10830C25F376}" type="slidenum">
              <a:rPr lang="en-US" smtClean="0"/>
              <a:pPr/>
              <a:t>10</a:t>
            </a:fld>
            <a:endParaRPr lang="en-US"/>
          </a:p>
        </p:txBody>
      </p:sp>
      <p:sp>
        <p:nvSpPr>
          <p:cNvPr id="8" name="TextBox 7"/>
          <p:cNvSpPr txBox="1"/>
          <p:nvPr/>
        </p:nvSpPr>
        <p:spPr>
          <a:xfrm>
            <a:off x="1752600" y="5070505"/>
            <a:ext cx="1888787" cy="707886"/>
          </a:xfrm>
          <a:prstGeom prst="rect">
            <a:avLst/>
          </a:prstGeom>
          <a:noFill/>
        </p:spPr>
        <p:txBody>
          <a:bodyPr wrap="none" rtlCol="0">
            <a:spAutoFit/>
          </a:bodyPr>
          <a:lstStyle/>
          <a:p>
            <a:r>
              <a:rPr lang="en-US" sz="4000" dirty="0" smtClean="0">
                <a:latin typeface="Calibri" panose="020F0502020204030204" pitchFamily="34" charset="0"/>
              </a:rPr>
              <a:t>Hospita</a:t>
            </a:r>
            <a:r>
              <a:rPr lang="en-US" sz="4000" dirty="0">
                <a:latin typeface="Calibri" panose="020F0502020204030204" pitchFamily="34" charset="0"/>
              </a:rPr>
              <a:t>l</a:t>
            </a:r>
          </a:p>
        </p:txBody>
      </p:sp>
      <p:sp>
        <p:nvSpPr>
          <p:cNvPr id="11" name="TextBox 10"/>
          <p:cNvSpPr txBox="1"/>
          <p:nvPr/>
        </p:nvSpPr>
        <p:spPr>
          <a:xfrm>
            <a:off x="6248400" y="3337867"/>
            <a:ext cx="1295547" cy="707886"/>
          </a:xfrm>
          <a:prstGeom prst="rect">
            <a:avLst/>
          </a:prstGeom>
          <a:noFill/>
        </p:spPr>
        <p:txBody>
          <a:bodyPr wrap="none" rtlCol="0">
            <a:spAutoFit/>
          </a:bodyPr>
          <a:lstStyle/>
          <a:p>
            <a:r>
              <a:rPr lang="en-US" sz="4000" dirty="0" smtClean="0">
                <a:latin typeface="Calibri" panose="020F0502020204030204" pitchFamily="34" charset="0"/>
              </a:rPr>
              <a:t>Clinic</a:t>
            </a:r>
            <a:endParaRPr lang="en-US" sz="4000" dirty="0">
              <a:latin typeface="Calibri" panose="020F0502020204030204" pitchFamily="34" charset="0"/>
            </a:endParaRPr>
          </a:p>
        </p:txBody>
      </p:sp>
      <p:pic>
        <p:nvPicPr>
          <p:cNvPr id="3082" name="Picture 10" descr="http://suckhoe.phongkham.com/wp-content/uploads/2013/07/benh-vien-dieu-duong-hoi-phuc-buu-di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860" y="2134311"/>
            <a:ext cx="525484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thumb/a/aa/CityMD_urgent_office_27_W23_jeh.jpg/220px-CityMD_urgent_office_27_W23_je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123" y="4086054"/>
            <a:ext cx="3086100" cy="220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924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Theme</a:t>
            </a:r>
            <a:endParaRPr lang="en-US" dirty="0"/>
          </a:p>
        </p:txBody>
      </p:sp>
      <p:sp>
        <p:nvSpPr>
          <p:cNvPr id="11" name="Content Placeholder 10"/>
          <p:cNvSpPr>
            <a:spLocks noGrp="1"/>
          </p:cNvSpPr>
          <p:nvPr>
            <p:ph sz="quarter" idx="1"/>
          </p:nvPr>
        </p:nvSpPr>
        <p:spPr>
          <a:xfrm>
            <a:off x="381000" y="1589567"/>
            <a:ext cx="4724400" cy="4572000"/>
          </a:xfrm>
          <a:prstGeom prst="homePlate">
            <a:avLst>
              <a:gd name="adj" fmla="val 19201"/>
            </a:avLst>
          </a:prstGeom>
          <a:solidFill>
            <a:schemeClr val="accent2">
              <a:lumMod val="20000"/>
              <a:lumOff val="80000"/>
            </a:schemeClr>
          </a:solidFill>
          <a:ln>
            <a:solidFill>
              <a:schemeClr val="tx1"/>
            </a:solidFill>
          </a:ln>
        </p:spPr>
        <p:txBody>
          <a:bodyPr>
            <a:noAutofit/>
          </a:bodyPr>
          <a:lstStyle/>
          <a:p>
            <a:pPr marL="0" indent="0">
              <a:buNone/>
            </a:pPr>
            <a:r>
              <a:rPr lang="en-US" sz="2100" b="1" dirty="0" smtClean="0"/>
              <a:t>The Premise</a:t>
            </a:r>
          </a:p>
          <a:p>
            <a:pPr marL="45720" indent="0">
              <a:buNone/>
            </a:pPr>
            <a:r>
              <a:rPr lang="en-US" sz="2100" dirty="0" smtClean="0"/>
              <a:t>Small parishes are not malnourished, immature versions of large parishes.</a:t>
            </a:r>
          </a:p>
          <a:p>
            <a:pPr marL="45720" indent="0">
              <a:buNone/>
            </a:pPr>
            <a:r>
              <a:rPr lang="en-US" sz="2100" dirty="0" smtClean="0"/>
              <a:t>They think feel and act different. Yet, they can worship well, care for one another, teach, serve their community and share Christ’s love with others.  Doing so requires they harness the intimacy and close relationships inherent in their modest size -- AND </a:t>
            </a:r>
            <a:r>
              <a:rPr lang="en-US" sz="2100" i="1" dirty="0" smtClean="0"/>
              <a:t>avoid using their size as an excuse for inactivity and mediocrity. </a:t>
            </a:r>
          </a:p>
        </p:txBody>
      </p:sp>
      <p:sp>
        <p:nvSpPr>
          <p:cNvPr id="18" name="Content Placeholder 17"/>
          <p:cNvSpPr>
            <a:spLocks noGrp="1"/>
          </p:cNvSpPr>
          <p:nvPr>
            <p:ph sz="quarter" idx="2"/>
          </p:nvPr>
        </p:nvSpPr>
        <p:spPr>
          <a:xfrm>
            <a:off x="5334000" y="2394693"/>
            <a:ext cx="3581400" cy="2677827"/>
          </a:xfrm>
          <a:solidFill>
            <a:schemeClr val="bg2"/>
          </a:solidFill>
          <a:ln>
            <a:solidFill>
              <a:schemeClr val="tx1"/>
            </a:solidFill>
          </a:ln>
        </p:spPr>
        <p:txBody>
          <a:bodyPr>
            <a:noAutofit/>
          </a:bodyPr>
          <a:lstStyle/>
          <a:p>
            <a:pPr marL="0" indent="0">
              <a:buNone/>
            </a:pPr>
            <a:r>
              <a:rPr lang="en-US" sz="2800" b="1" dirty="0"/>
              <a:t>The Small Parish: </a:t>
            </a:r>
            <a:r>
              <a:rPr lang="en-US" sz="2800" dirty="0"/>
              <a:t>Possibilities &amp; Opportunities</a:t>
            </a:r>
          </a:p>
          <a:p>
            <a:pPr marL="365760" lvl="1" indent="0">
              <a:buNone/>
            </a:pPr>
            <a:r>
              <a:rPr lang="en-US" sz="2800" dirty="0"/>
              <a:t>Worshipping, Caring, Teaching, </a:t>
            </a:r>
            <a:r>
              <a:rPr lang="en-US" sz="2800" dirty="0" smtClean="0"/>
              <a:t>Sharing</a:t>
            </a:r>
            <a:endParaRPr lang="en-US" sz="2800" dirty="0"/>
          </a:p>
        </p:txBody>
      </p:sp>
      <p:sp>
        <p:nvSpPr>
          <p:cNvPr id="5" name="Date Placeholder 4"/>
          <p:cNvSpPr>
            <a:spLocks noGrp="1"/>
          </p:cNvSpPr>
          <p:nvPr>
            <p:ph type="dt" sz="half" idx="15"/>
          </p:nvPr>
        </p:nvSpPr>
        <p:spPr/>
        <p:txBody>
          <a:bodyPr/>
          <a:lstStyle/>
          <a:p>
            <a:fld id="{4CEE1B11-1D55-42B8-9CF6-8D4B2D74343A}" type="datetime1">
              <a:rPr lang="en-US" smtClean="0"/>
              <a:pPr/>
              <a:t>7/18/2016</a:t>
            </a:fld>
            <a:endParaRPr lang="en-US"/>
          </a:p>
        </p:txBody>
      </p:sp>
      <p:sp>
        <p:nvSpPr>
          <p:cNvPr id="6" name="Slide Number Placeholder 5"/>
          <p:cNvSpPr>
            <a:spLocks noGrp="1"/>
          </p:cNvSpPr>
          <p:nvPr>
            <p:ph type="sldNum" sz="quarter" idx="16"/>
          </p:nvPr>
        </p:nvSpPr>
        <p:spPr/>
        <p:txBody>
          <a:bodyPr>
            <a:normAutofit fontScale="85000" lnSpcReduction="20000"/>
          </a:bodyPr>
          <a:lstStyle/>
          <a:p>
            <a:fld id="{BEF3E748-253C-4F7A-89FB-10830C25F376}" type="slidenum">
              <a:rPr lang="en-US" smtClean="0"/>
              <a:pPr/>
              <a:t>11</a:t>
            </a:fld>
            <a:endParaRPr lang="en-US"/>
          </a:p>
        </p:txBody>
      </p:sp>
      <p:sp>
        <p:nvSpPr>
          <p:cNvPr id="7" name="Footer Placeholder 6"/>
          <p:cNvSpPr>
            <a:spLocks noGrp="1"/>
          </p:cNvSpPr>
          <p:nvPr>
            <p:ph type="ftr" sz="quarter" idx="17"/>
          </p:nvPr>
        </p:nvSpPr>
        <p:spPr/>
        <p:txBody>
          <a:bodyPr/>
          <a:lstStyle/>
          <a:p>
            <a:r>
              <a:rPr lang="en-US" smtClean="0"/>
              <a:t>Small Parish Forum 2016</a:t>
            </a:r>
            <a:endParaRPr lang="en-US"/>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58053"/>
            <a:ext cx="2705168" cy="2121519"/>
          </a:xfrm>
          <a:prstGeom prst="rect">
            <a:avLst/>
          </a:prstGeom>
        </p:spPr>
      </p:pic>
      <p:sp>
        <p:nvSpPr>
          <p:cNvPr id="2" name="TextBox 1"/>
          <p:cNvSpPr txBox="1"/>
          <p:nvPr/>
        </p:nvSpPr>
        <p:spPr>
          <a:xfrm rot="20490681">
            <a:off x="2972027" y="1894857"/>
            <a:ext cx="4266745" cy="769441"/>
          </a:xfrm>
          <a:prstGeom prst="rect">
            <a:avLst/>
          </a:prstGeom>
          <a:solidFill>
            <a:schemeClr val="accent1">
              <a:alpha val="90000"/>
            </a:schemeClr>
          </a:solidFill>
          <a:ln>
            <a:solidFill>
              <a:schemeClr val="tx1"/>
            </a:solidFill>
          </a:ln>
        </p:spPr>
        <p:txBody>
          <a:bodyPr wrap="none" rtlCol="0">
            <a:spAutoFit/>
          </a:bodyPr>
          <a:lstStyle/>
          <a:p>
            <a:r>
              <a:rPr lang="en-US" sz="4400" dirty="0" smtClean="0">
                <a:latin typeface="Calibri" panose="020F0502020204030204" pitchFamily="34" charset="0"/>
              </a:rPr>
              <a:t>Are You Satisfied?</a:t>
            </a:r>
            <a:endParaRPr lang="en-US" sz="4400" dirty="0">
              <a:latin typeface="Calibri" panose="020F0502020204030204" pitchFamily="34" charset="0"/>
            </a:endParaRPr>
          </a:p>
        </p:txBody>
      </p:sp>
      <p:sp>
        <p:nvSpPr>
          <p:cNvPr id="12" name="TextBox 11"/>
          <p:cNvSpPr txBox="1"/>
          <p:nvPr/>
        </p:nvSpPr>
        <p:spPr>
          <a:xfrm rot="20925396">
            <a:off x="2955743" y="5004198"/>
            <a:ext cx="4943533" cy="769441"/>
          </a:xfrm>
          <a:prstGeom prst="rect">
            <a:avLst/>
          </a:prstGeom>
          <a:solidFill>
            <a:schemeClr val="accent1">
              <a:alpha val="90000"/>
            </a:schemeClr>
          </a:solidFill>
          <a:ln>
            <a:solidFill>
              <a:schemeClr val="tx1"/>
            </a:solidFill>
          </a:ln>
        </p:spPr>
        <p:txBody>
          <a:bodyPr wrap="none" rtlCol="0">
            <a:spAutoFit/>
          </a:bodyPr>
          <a:lstStyle/>
          <a:p>
            <a:r>
              <a:rPr lang="en-US" sz="4400" dirty="0" smtClean="0">
                <a:latin typeface="Calibri" panose="020F0502020204030204" pitchFamily="34" charset="0"/>
              </a:rPr>
              <a:t>Do You Feel Inferior?</a:t>
            </a:r>
            <a:endParaRPr lang="en-US" sz="4400" dirty="0">
              <a:latin typeface="Calibri" panose="020F0502020204030204" pitchFamily="34" charset="0"/>
            </a:endParaRPr>
          </a:p>
        </p:txBody>
      </p:sp>
    </p:spTree>
    <p:extLst>
      <p:ext uri="{BB962C8B-B14F-4D97-AF65-F5344CB8AC3E}">
        <p14:creationId xmlns:p14="http://schemas.microsoft.com/office/powerpoint/2010/main" val="100933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bldP spid="2"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Do You Need to Learn/Accomplish to Make Your Attendance Worthwhile?</a:t>
            </a:r>
            <a:endParaRPr lang="en-US" sz="3600" dirty="0"/>
          </a:p>
        </p:txBody>
      </p:sp>
      <p:sp>
        <p:nvSpPr>
          <p:cNvPr id="3" name="Date Placeholder 2"/>
          <p:cNvSpPr>
            <a:spLocks noGrp="1"/>
          </p:cNvSpPr>
          <p:nvPr>
            <p:ph type="dt" sz="half" idx="10"/>
          </p:nvPr>
        </p:nvSpPr>
        <p:spPr/>
        <p:txBody>
          <a:bodyPr/>
          <a:lstStyle/>
          <a:p>
            <a:fld id="{55961BA6-6F2B-415B-A198-11D03A90D92A}" type="datetime1">
              <a:rPr lang="en-US" smtClean="0"/>
              <a:t>7/18/2016</a:t>
            </a:fld>
            <a:endParaRPr lang="en-US"/>
          </a:p>
        </p:txBody>
      </p:sp>
      <p:sp>
        <p:nvSpPr>
          <p:cNvPr id="4" name="Footer Placeholder 3"/>
          <p:cNvSpPr>
            <a:spLocks noGrp="1"/>
          </p:cNvSpPr>
          <p:nvPr>
            <p:ph type="ftr" sz="quarter" idx="11"/>
          </p:nvPr>
        </p:nvSpPr>
        <p:spPr/>
        <p:txBody>
          <a:bodyPr/>
          <a:lstStyle/>
          <a:p>
            <a:r>
              <a:rPr lang="en-US" smtClean="0"/>
              <a:t>Small Parish Forum 2016</a:t>
            </a:r>
            <a:endParaRPr lang="en-US" dirty="0"/>
          </a:p>
        </p:txBody>
      </p:sp>
      <p:sp>
        <p:nvSpPr>
          <p:cNvPr id="5" name="Slide Number Placeholder 4"/>
          <p:cNvSpPr>
            <a:spLocks noGrp="1"/>
          </p:cNvSpPr>
          <p:nvPr>
            <p:ph type="sldNum" sz="quarter" idx="12"/>
          </p:nvPr>
        </p:nvSpPr>
        <p:spPr/>
        <p:txBody>
          <a:bodyPr/>
          <a:lstStyle/>
          <a:p>
            <a:fld id="{BEF3E748-253C-4F7A-89FB-10830C25F376}" type="slidenum">
              <a:rPr lang="en-US" smtClean="0"/>
              <a:pPr/>
              <a:t>12</a:t>
            </a:fld>
            <a:endParaRPr lang="en-US"/>
          </a:p>
        </p:txBody>
      </p:sp>
      <p:sp>
        <p:nvSpPr>
          <p:cNvPr id="6" name="Content Placeholder 5"/>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1915585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We Will Tackle</a:t>
            </a:r>
            <a:endParaRPr lang="en-US" dirty="0"/>
          </a:p>
        </p:txBody>
      </p:sp>
      <p:sp>
        <p:nvSpPr>
          <p:cNvPr id="5" name="Date Placeholder 4"/>
          <p:cNvSpPr>
            <a:spLocks noGrp="1"/>
          </p:cNvSpPr>
          <p:nvPr>
            <p:ph type="dt" sz="half" idx="10"/>
          </p:nvPr>
        </p:nvSpPr>
        <p:spPr/>
        <p:txBody>
          <a:bodyPr/>
          <a:lstStyle/>
          <a:p>
            <a:fld id="{43B224BF-F7FB-481F-836A-977642EA7747}" type="datetime1">
              <a:rPr lang="en-US" smtClean="0"/>
              <a:t>7/18/2016</a:t>
            </a:fld>
            <a:endParaRPr lang="en-US"/>
          </a:p>
        </p:txBody>
      </p:sp>
      <p:sp>
        <p:nvSpPr>
          <p:cNvPr id="7" name="Footer Placeholder 6"/>
          <p:cNvSpPr>
            <a:spLocks noGrp="1"/>
          </p:cNvSpPr>
          <p:nvPr>
            <p:ph type="ftr" sz="quarter" idx="11"/>
          </p:nvPr>
        </p:nvSpPr>
        <p:spPr/>
        <p:txBody>
          <a:bodyPr/>
          <a:lstStyle/>
          <a:p>
            <a:r>
              <a:rPr lang="en-US" smtClean="0"/>
              <a:t>Small Parish Forum 2016</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EF3E748-253C-4F7A-89FB-10830C25F376}" type="slidenum">
              <a:rPr lang="en-US" smtClean="0"/>
              <a:pPr/>
              <a:t>13</a:t>
            </a:fld>
            <a:endParaRPr lang="en-US"/>
          </a:p>
        </p:txBody>
      </p:sp>
      <p:sp>
        <p:nvSpPr>
          <p:cNvPr id="8" name="Content Placeholder 7"/>
          <p:cNvSpPr>
            <a:spLocks noGrp="1"/>
          </p:cNvSpPr>
          <p:nvPr>
            <p:ph sz="quarter" idx="1"/>
          </p:nvPr>
        </p:nvSpPr>
        <p:spPr/>
        <p:txBody>
          <a:bodyPr>
            <a:normAutofit fontScale="62500" lnSpcReduction="20000"/>
          </a:bodyPr>
          <a:lstStyle/>
          <a:p>
            <a:r>
              <a:rPr lang="en-US" dirty="0" smtClean="0"/>
              <a:t>Are there advantages to being small?</a:t>
            </a:r>
          </a:p>
          <a:p>
            <a:r>
              <a:rPr lang="en-US" dirty="0"/>
              <a:t>Do small parishes need to grow?</a:t>
            </a:r>
          </a:p>
          <a:p>
            <a:r>
              <a:rPr lang="en-US" dirty="0"/>
              <a:t>What is a viable parish?</a:t>
            </a:r>
          </a:p>
          <a:p>
            <a:r>
              <a:rPr lang="en-US" dirty="0" smtClean="0"/>
              <a:t>What are some of the good practices of small parishes that are building for a future? </a:t>
            </a:r>
          </a:p>
          <a:p>
            <a:r>
              <a:rPr lang="en-US" dirty="0" smtClean="0"/>
              <a:t>Could this work for us?</a:t>
            </a:r>
          </a:p>
          <a:p>
            <a:r>
              <a:rPr lang="en-US" dirty="0" smtClean="0"/>
              <a:t>How can we engage our neighborhood?</a:t>
            </a:r>
          </a:p>
          <a:p>
            <a:r>
              <a:rPr lang="en-US" dirty="0" smtClean="0"/>
              <a:t>How can we build beautiful worship in our small parish?</a:t>
            </a:r>
          </a:p>
          <a:p>
            <a:r>
              <a:rPr lang="en-US" dirty="0" smtClean="0"/>
              <a:t>How can provide education experiences even though we are small?</a:t>
            </a:r>
          </a:p>
          <a:p>
            <a:r>
              <a:rPr lang="en-US" dirty="0"/>
              <a:t>Must clergy be ‘full time’? Role of tent makers</a:t>
            </a:r>
            <a:r>
              <a:rPr lang="en-US" dirty="0" smtClean="0"/>
              <a:t>? What do we lose with that model?</a:t>
            </a:r>
            <a:endParaRPr lang="en-US" dirty="0"/>
          </a:p>
          <a:p>
            <a:r>
              <a:rPr lang="en-US" dirty="0" smtClean="0"/>
              <a:t>What skills &amp; motivations are necessary for us to share our faith?  </a:t>
            </a:r>
          </a:p>
          <a:p>
            <a:r>
              <a:rPr lang="en-US" dirty="0" smtClean="0"/>
              <a:t>If </a:t>
            </a:r>
            <a:r>
              <a:rPr lang="en-US" dirty="0"/>
              <a:t>you learn something valuable here –what will you do with it? How will you plant seeds back home</a:t>
            </a:r>
            <a:r>
              <a:rPr lang="en-US" dirty="0" smtClean="0"/>
              <a:t>?</a:t>
            </a:r>
          </a:p>
          <a:p>
            <a:r>
              <a:rPr lang="en-US" dirty="0" smtClean="0"/>
              <a:t>What are two goals for our parish in next 6-18 months?</a:t>
            </a:r>
            <a:endParaRPr lang="en-US" dirty="0"/>
          </a:p>
        </p:txBody>
      </p:sp>
    </p:spTree>
    <p:extLst>
      <p:ext uri="{BB962C8B-B14F-4D97-AF65-F5344CB8AC3E}">
        <p14:creationId xmlns:p14="http://schemas.microsoft.com/office/powerpoint/2010/main" val="851343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pPr>
              <a:defRPr/>
            </a:pPr>
            <a:r>
              <a:rPr lang="en-US" dirty="0" smtClean="0"/>
              <a:t>The </a:t>
            </a:r>
            <a:r>
              <a:rPr lang="en-US" dirty="0" err="1" smtClean="0"/>
              <a:t>Joharry</a:t>
            </a:r>
            <a:r>
              <a:rPr lang="en-US" dirty="0" smtClean="0"/>
              <a:t> Window</a:t>
            </a:r>
            <a:endParaRPr lang="en-US" dirty="0"/>
          </a:p>
        </p:txBody>
      </p:sp>
      <p:sp>
        <p:nvSpPr>
          <p:cNvPr id="15" name="Date Placeholder 3"/>
          <p:cNvSpPr>
            <a:spLocks noGrp="1"/>
          </p:cNvSpPr>
          <p:nvPr>
            <p:ph type="dt" sz="quarter" idx="10"/>
          </p:nvPr>
        </p:nvSpPr>
        <p:spPr>
          <a:xfrm>
            <a:off x="228600" y="6400800"/>
            <a:ext cx="2133600" cy="457200"/>
          </a:xfrm>
        </p:spPr>
        <p:txBody>
          <a:bodyPr/>
          <a:lstStyle/>
          <a:p>
            <a:pPr>
              <a:defRPr/>
            </a:pPr>
            <a:fld id="{BF5434F6-694C-4426-9B93-2A7ADA3BA6CB}" type="datetime1">
              <a:rPr lang="en-US" smtClean="0"/>
              <a:t>7/18/2016</a:t>
            </a:fld>
            <a:endParaRPr lang="en-US"/>
          </a:p>
        </p:txBody>
      </p:sp>
      <p:sp>
        <p:nvSpPr>
          <p:cNvPr id="16" name="Slide Number Placeholder 4"/>
          <p:cNvSpPr>
            <a:spLocks noGrp="1"/>
          </p:cNvSpPr>
          <p:nvPr>
            <p:ph type="sldNum" sz="quarter" idx="12"/>
          </p:nvPr>
        </p:nvSpPr>
        <p:spPr/>
        <p:txBody>
          <a:bodyPr>
            <a:normAutofit fontScale="85000" lnSpcReduction="20000"/>
          </a:bodyPr>
          <a:lstStyle>
            <a:lvl1pPr eaLnBrk="0" hangingPunct="0">
              <a:defRPr sz="2800" i="1">
                <a:solidFill>
                  <a:schemeClr val="tx2"/>
                </a:solidFill>
                <a:latin typeface="Times New Roman" panose="02020603050405020304" pitchFamily="18" charset="0"/>
              </a:defRPr>
            </a:lvl1pPr>
            <a:lvl2pPr marL="742950" indent="-285750" eaLnBrk="0" hangingPunct="0">
              <a:defRPr sz="2800" i="1">
                <a:solidFill>
                  <a:schemeClr val="tx2"/>
                </a:solidFill>
                <a:latin typeface="Times New Roman" panose="02020603050405020304" pitchFamily="18" charset="0"/>
              </a:defRPr>
            </a:lvl2pPr>
            <a:lvl3pPr marL="1143000" indent="-228600" eaLnBrk="0" hangingPunct="0">
              <a:defRPr sz="2800" i="1">
                <a:solidFill>
                  <a:schemeClr val="tx2"/>
                </a:solidFill>
                <a:latin typeface="Times New Roman" panose="02020603050405020304" pitchFamily="18" charset="0"/>
              </a:defRPr>
            </a:lvl3pPr>
            <a:lvl4pPr marL="1600200" indent="-228600" eaLnBrk="0" hangingPunct="0">
              <a:defRPr sz="2800" i="1">
                <a:solidFill>
                  <a:schemeClr val="tx2"/>
                </a:solidFill>
                <a:latin typeface="Times New Roman" panose="02020603050405020304" pitchFamily="18" charset="0"/>
              </a:defRPr>
            </a:lvl4pPr>
            <a:lvl5pPr marL="2057400" indent="-228600" eaLnBrk="0" hangingPunct="0">
              <a:defRPr sz="2800" i="1">
                <a:solidFill>
                  <a:schemeClr val="tx2"/>
                </a:solidFill>
                <a:latin typeface="Times New Roman" panose="02020603050405020304" pitchFamily="18" charset="0"/>
              </a:defRPr>
            </a:lvl5pPr>
            <a:lvl6pPr marL="25146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6pPr>
            <a:lvl7pPr marL="29718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7pPr>
            <a:lvl8pPr marL="34290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8pPr>
            <a:lvl9pPr marL="38862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9pPr>
          </a:lstStyle>
          <a:p>
            <a:pPr eaLnBrk="1" hangingPunct="1"/>
            <a:r>
              <a:rPr lang="en-US" altLang="en-US" sz="1400" i="0" dirty="0">
                <a:solidFill>
                  <a:schemeClr val="bg1"/>
                </a:solidFill>
              </a:rPr>
              <a:t> </a:t>
            </a:r>
            <a:r>
              <a:rPr lang="en-US" altLang="en-US" sz="1400" i="0" dirty="0" smtClean="0">
                <a:solidFill>
                  <a:schemeClr val="bg1"/>
                </a:solidFill>
              </a:rPr>
              <a:t> </a:t>
            </a:r>
            <a:fld id="{5654C933-9098-4674-9360-02F5F3F20092}" type="slidenum">
              <a:rPr lang="en-US" altLang="en-US" sz="1400" i="0">
                <a:solidFill>
                  <a:schemeClr val="bg1"/>
                </a:solidFill>
              </a:rPr>
              <a:pPr eaLnBrk="1" hangingPunct="1"/>
              <a:t>14</a:t>
            </a:fld>
            <a:endParaRPr lang="en-US" altLang="en-US" sz="1400" i="0" dirty="0">
              <a:solidFill>
                <a:schemeClr val="bg1"/>
              </a:solidFill>
            </a:endParaRPr>
          </a:p>
        </p:txBody>
      </p:sp>
      <p:sp>
        <p:nvSpPr>
          <p:cNvPr id="21509" name="Text Box 13"/>
          <p:cNvSpPr txBox="1">
            <a:spLocks noChangeArrowheads="1"/>
          </p:cNvSpPr>
          <p:nvPr/>
        </p:nvSpPr>
        <p:spPr bwMode="auto">
          <a:xfrm>
            <a:off x="7527925" y="6156325"/>
            <a:ext cx="754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2"/>
                </a:solidFill>
                <a:latin typeface="Times New Roman" panose="02020603050405020304" pitchFamily="18" charset="0"/>
              </a:defRPr>
            </a:lvl1pPr>
            <a:lvl2pPr marL="742950" indent="-285750" eaLnBrk="0" hangingPunct="0">
              <a:defRPr sz="2800" i="1">
                <a:solidFill>
                  <a:schemeClr val="tx2"/>
                </a:solidFill>
                <a:latin typeface="Times New Roman" panose="02020603050405020304" pitchFamily="18" charset="0"/>
              </a:defRPr>
            </a:lvl2pPr>
            <a:lvl3pPr marL="1143000" indent="-228600" eaLnBrk="0" hangingPunct="0">
              <a:defRPr sz="2800" i="1">
                <a:solidFill>
                  <a:schemeClr val="tx2"/>
                </a:solidFill>
                <a:latin typeface="Times New Roman" panose="02020603050405020304" pitchFamily="18" charset="0"/>
              </a:defRPr>
            </a:lvl3pPr>
            <a:lvl4pPr marL="1600200" indent="-228600" eaLnBrk="0" hangingPunct="0">
              <a:defRPr sz="2800" i="1">
                <a:solidFill>
                  <a:schemeClr val="tx2"/>
                </a:solidFill>
                <a:latin typeface="Times New Roman" panose="02020603050405020304" pitchFamily="18" charset="0"/>
              </a:defRPr>
            </a:lvl4pPr>
            <a:lvl5pPr marL="2057400" indent="-228600" eaLnBrk="0" hangingPunct="0">
              <a:defRPr sz="2800" i="1">
                <a:solidFill>
                  <a:schemeClr val="tx2"/>
                </a:solidFill>
                <a:latin typeface="Times New Roman" panose="02020603050405020304" pitchFamily="18" charset="0"/>
              </a:defRPr>
            </a:lvl5pPr>
            <a:lvl6pPr marL="25146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6pPr>
            <a:lvl7pPr marL="29718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7pPr>
            <a:lvl8pPr marL="34290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8pPr>
            <a:lvl9pPr marL="38862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9pPr>
          </a:lstStyle>
          <a:p>
            <a:pPr eaLnBrk="1" hangingPunct="1"/>
            <a:r>
              <a:rPr lang="en-US" altLang="en-US" sz="1000"/>
              <a:t>Graphic #3</a:t>
            </a:r>
            <a:endParaRPr lang="en-US" altLang="en-US" sz="2400"/>
          </a:p>
        </p:txBody>
      </p:sp>
      <p:sp>
        <p:nvSpPr>
          <p:cNvPr id="21510" name="Oval 14"/>
          <p:cNvSpPr>
            <a:spLocks noChangeArrowheads="1"/>
          </p:cNvSpPr>
          <p:nvPr/>
        </p:nvSpPr>
        <p:spPr bwMode="auto">
          <a:xfrm>
            <a:off x="7620000" y="6172200"/>
            <a:ext cx="685800" cy="2286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i="1">
                <a:solidFill>
                  <a:schemeClr val="tx2"/>
                </a:solidFill>
                <a:latin typeface="Times New Roman" panose="02020603050405020304" pitchFamily="18" charset="0"/>
              </a:defRPr>
            </a:lvl1pPr>
            <a:lvl2pPr marL="742950" indent="-285750" eaLnBrk="0" hangingPunct="0">
              <a:defRPr sz="2800" i="1">
                <a:solidFill>
                  <a:schemeClr val="tx2"/>
                </a:solidFill>
                <a:latin typeface="Times New Roman" panose="02020603050405020304" pitchFamily="18" charset="0"/>
              </a:defRPr>
            </a:lvl2pPr>
            <a:lvl3pPr marL="1143000" indent="-228600" eaLnBrk="0" hangingPunct="0">
              <a:defRPr sz="2800" i="1">
                <a:solidFill>
                  <a:schemeClr val="tx2"/>
                </a:solidFill>
                <a:latin typeface="Times New Roman" panose="02020603050405020304" pitchFamily="18" charset="0"/>
              </a:defRPr>
            </a:lvl3pPr>
            <a:lvl4pPr marL="1600200" indent="-228600" eaLnBrk="0" hangingPunct="0">
              <a:defRPr sz="2800" i="1">
                <a:solidFill>
                  <a:schemeClr val="tx2"/>
                </a:solidFill>
                <a:latin typeface="Times New Roman" panose="02020603050405020304" pitchFamily="18" charset="0"/>
              </a:defRPr>
            </a:lvl4pPr>
            <a:lvl5pPr marL="2057400" indent="-228600" eaLnBrk="0" hangingPunct="0">
              <a:defRPr sz="2800" i="1">
                <a:solidFill>
                  <a:schemeClr val="tx2"/>
                </a:solidFill>
                <a:latin typeface="Times New Roman" panose="02020603050405020304" pitchFamily="18" charset="0"/>
              </a:defRPr>
            </a:lvl5pPr>
            <a:lvl6pPr marL="25146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6pPr>
            <a:lvl7pPr marL="29718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7pPr>
            <a:lvl8pPr marL="34290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8pPr>
            <a:lvl9pPr marL="38862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9pPr>
          </a:lstStyle>
          <a:p>
            <a:pPr eaLnBrk="1" hangingPunct="1"/>
            <a:endParaRPr lang="en-US" altLang="en-US"/>
          </a:p>
        </p:txBody>
      </p:sp>
      <p:sp>
        <p:nvSpPr>
          <p:cNvPr id="18" name="Rectangle 17"/>
          <p:cNvSpPr/>
          <p:nvPr/>
        </p:nvSpPr>
        <p:spPr bwMode="auto">
          <a:xfrm>
            <a:off x="2514600" y="2055813"/>
            <a:ext cx="4495800" cy="3962400"/>
          </a:xfrm>
          <a:prstGeom prst="rect">
            <a:avLst/>
          </a:prstGeom>
          <a:solidFill>
            <a:schemeClr val="tx2">
              <a:alpha val="59000"/>
            </a:schemeClr>
          </a:solidFill>
          <a:ln w="9525" cap="flat" cmpd="sng" algn="ctr">
            <a:solidFill>
              <a:schemeClr val="accent1"/>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1512" name="Straight Connector 19"/>
          <p:cNvCxnSpPr>
            <a:cxnSpLocks noChangeShapeType="1"/>
            <a:stCxn id="18" idx="0"/>
            <a:endCxn id="18" idx="2"/>
          </p:cNvCxnSpPr>
          <p:nvPr/>
        </p:nvCxnSpPr>
        <p:spPr bwMode="auto">
          <a:xfrm rot="16200000" flipH="1">
            <a:off x="2781301" y="4037012"/>
            <a:ext cx="3962400" cy="3175"/>
          </a:xfrm>
          <a:prstGeom prst="line">
            <a:avLst/>
          </a:prstGeom>
          <a:noFill/>
          <a:ln w="50800" algn="ctr">
            <a:solidFill>
              <a:schemeClr val="accent1"/>
            </a:solidFill>
            <a:round/>
            <a:headEnd/>
            <a:tailEnd/>
          </a:ln>
          <a:extLst>
            <a:ext uri="{909E8E84-426E-40DD-AFC4-6F175D3DCCD1}">
              <a14:hiddenFill xmlns:a14="http://schemas.microsoft.com/office/drawing/2010/main">
                <a:noFill/>
              </a14:hiddenFill>
            </a:ext>
          </a:extLst>
        </p:spPr>
      </p:cxnSp>
      <p:cxnSp>
        <p:nvCxnSpPr>
          <p:cNvPr id="21513" name="Straight Connector 21"/>
          <p:cNvCxnSpPr>
            <a:cxnSpLocks noChangeShapeType="1"/>
            <a:stCxn id="18" idx="1"/>
            <a:endCxn id="18" idx="3"/>
          </p:cNvCxnSpPr>
          <p:nvPr/>
        </p:nvCxnSpPr>
        <p:spPr bwMode="auto">
          <a:xfrm rot="10800000" flipH="1">
            <a:off x="2514600" y="4037013"/>
            <a:ext cx="4495800" cy="3175"/>
          </a:xfrm>
          <a:prstGeom prst="line">
            <a:avLst/>
          </a:prstGeom>
          <a:noFill/>
          <a:ln w="50800" algn="ctr">
            <a:solidFill>
              <a:schemeClr val="accent1"/>
            </a:solidFill>
            <a:round/>
            <a:headEnd/>
            <a:tailEnd/>
          </a:ln>
          <a:extLst>
            <a:ext uri="{909E8E84-426E-40DD-AFC4-6F175D3DCCD1}">
              <a14:hiddenFill xmlns:a14="http://schemas.microsoft.com/office/drawing/2010/main">
                <a:noFill/>
              </a14:hiddenFill>
            </a:ext>
          </a:extLst>
        </p:spPr>
      </p:cxnSp>
      <p:sp>
        <p:nvSpPr>
          <p:cNvPr id="21514" name="TextBox 22"/>
          <p:cNvSpPr txBox="1">
            <a:spLocks noChangeArrowheads="1"/>
          </p:cNvSpPr>
          <p:nvPr/>
        </p:nvSpPr>
        <p:spPr bwMode="auto">
          <a:xfrm>
            <a:off x="1143000" y="2743200"/>
            <a:ext cx="1111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2"/>
                </a:solidFill>
                <a:latin typeface="Times New Roman" panose="02020603050405020304" pitchFamily="18" charset="0"/>
              </a:defRPr>
            </a:lvl1pPr>
            <a:lvl2pPr marL="742950" indent="-285750" eaLnBrk="0" hangingPunct="0">
              <a:defRPr sz="2800" i="1">
                <a:solidFill>
                  <a:schemeClr val="tx2"/>
                </a:solidFill>
                <a:latin typeface="Times New Roman" panose="02020603050405020304" pitchFamily="18" charset="0"/>
              </a:defRPr>
            </a:lvl2pPr>
            <a:lvl3pPr marL="1143000" indent="-228600" eaLnBrk="0" hangingPunct="0">
              <a:defRPr sz="2800" i="1">
                <a:solidFill>
                  <a:schemeClr val="tx2"/>
                </a:solidFill>
                <a:latin typeface="Times New Roman" panose="02020603050405020304" pitchFamily="18" charset="0"/>
              </a:defRPr>
            </a:lvl3pPr>
            <a:lvl4pPr marL="1600200" indent="-228600" eaLnBrk="0" hangingPunct="0">
              <a:defRPr sz="2800" i="1">
                <a:solidFill>
                  <a:schemeClr val="tx2"/>
                </a:solidFill>
                <a:latin typeface="Times New Roman" panose="02020603050405020304" pitchFamily="18" charset="0"/>
              </a:defRPr>
            </a:lvl4pPr>
            <a:lvl5pPr marL="2057400" indent="-228600" eaLnBrk="0" hangingPunct="0">
              <a:defRPr sz="2800" i="1">
                <a:solidFill>
                  <a:schemeClr val="tx2"/>
                </a:solidFill>
                <a:latin typeface="Times New Roman" panose="02020603050405020304" pitchFamily="18" charset="0"/>
              </a:defRPr>
            </a:lvl5pPr>
            <a:lvl6pPr marL="25146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6pPr>
            <a:lvl7pPr marL="29718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7pPr>
            <a:lvl8pPr marL="34290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8pPr>
            <a:lvl9pPr marL="38862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9pPr>
          </a:lstStyle>
          <a:p>
            <a:pPr eaLnBrk="1" hangingPunct="1"/>
            <a:r>
              <a:rPr lang="en-US" altLang="en-US" dirty="0"/>
              <a:t> Know</a:t>
            </a:r>
          </a:p>
        </p:txBody>
      </p:sp>
      <p:sp>
        <p:nvSpPr>
          <p:cNvPr id="21515" name="TextBox 23"/>
          <p:cNvSpPr txBox="1">
            <a:spLocks noChangeArrowheads="1"/>
          </p:cNvSpPr>
          <p:nvPr/>
        </p:nvSpPr>
        <p:spPr bwMode="auto">
          <a:xfrm>
            <a:off x="1219200" y="4419600"/>
            <a:ext cx="107315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2"/>
                </a:solidFill>
                <a:latin typeface="Times New Roman" panose="02020603050405020304" pitchFamily="18" charset="0"/>
              </a:defRPr>
            </a:lvl1pPr>
            <a:lvl2pPr marL="742950" indent="-285750" eaLnBrk="0" hangingPunct="0">
              <a:defRPr sz="2800" i="1">
                <a:solidFill>
                  <a:schemeClr val="tx2"/>
                </a:solidFill>
                <a:latin typeface="Times New Roman" panose="02020603050405020304" pitchFamily="18" charset="0"/>
              </a:defRPr>
            </a:lvl2pPr>
            <a:lvl3pPr marL="1143000" indent="-228600" eaLnBrk="0" hangingPunct="0">
              <a:defRPr sz="2800" i="1">
                <a:solidFill>
                  <a:schemeClr val="tx2"/>
                </a:solidFill>
                <a:latin typeface="Times New Roman" panose="02020603050405020304" pitchFamily="18" charset="0"/>
              </a:defRPr>
            </a:lvl3pPr>
            <a:lvl4pPr marL="1600200" indent="-228600" eaLnBrk="0" hangingPunct="0">
              <a:defRPr sz="2800" i="1">
                <a:solidFill>
                  <a:schemeClr val="tx2"/>
                </a:solidFill>
                <a:latin typeface="Times New Roman" panose="02020603050405020304" pitchFamily="18" charset="0"/>
              </a:defRPr>
            </a:lvl4pPr>
            <a:lvl5pPr marL="2057400" indent="-228600" eaLnBrk="0" hangingPunct="0">
              <a:defRPr sz="2800" i="1">
                <a:solidFill>
                  <a:schemeClr val="tx2"/>
                </a:solidFill>
                <a:latin typeface="Times New Roman" panose="02020603050405020304" pitchFamily="18" charset="0"/>
              </a:defRPr>
            </a:lvl5pPr>
            <a:lvl6pPr marL="25146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6pPr>
            <a:lvl7pPr marL="29718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7pPr>
            <a:lvl8pPr marL="34290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8pPr>
            <a:lvl9pPr marL="38862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9pPr>
          </a:lstStyle>
          <a:p>
            <a:pPr eaLnBrk="1" hangingPunct="1"/>
            <a:r>
              <a:rPr lang="en-US" altLang="en-US" dirty="0"/>
              <a:t>Don’t </a:t>
            </a:r>
          </a:p>
          <a:p>
            <a:pPr eaLnBrk="1" hangingPunct="1"/>
            <a:r>
              <a:rPr lang="en-US" altLang="en-US" dirty="0"/>
              <a:t>Know</a:t>
            </a:r>
          </a:p>
        </p:txBody>
      </p:sp>
      <p:sp>
        <p:nvSpPr>
          <p:cNvPr id="21516" name="TextBox 24"/>
          <p:cNvSpPr txBox="1">
            <a:spLocks noChangeArrowheads="1"/>
          </p:cNvSpPr>
          <p:nvPr/>
        </p:nvSpPr>
        <p:spPr bwMode="auto">
          <a:xfrm>
            <a:off x="3383756" y="1499394"/>
            <a:ext cx="623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2"/>
                </a:solidFill>
                <a:latin typeface="Times New Roman" panose="02020603050405020304" pitchFamily="18" charset="0"/>
              </a:defRPr>
            </a:lvl1pPr>
            <a:lvl2pPr marL="742950" indent="-285750" eaLnBrk="0" hangingPunct="0">
              <a:defRPr sz="2800" i="1">
                <a:solidFill>
                  <a:schemeClr val="tx2"/>
                </a:solidFill>
                <a:latin typeface="Times New Roman" panose="02020603050405020304" pitchFamily="18" charset="0"/>
              </a:defRPr>
            </a:lvl2pPr>
            <a:lvl3pPr marL="1143000" indent="-228600" eaLnBrk="0" hangingPunct="0">
              <a:defRPr sz="2800" i="1">
                <a:solidFill>
                  <a:schemeClr val="tx2"/>
                </a:solidFill>
                <a:latin typeface="Times New Roman" panose="02020603050405020304" pitchFamily="18" charset="0"/>
              </a:defRPr>
            </a:lvl3pPr>
            <a:lvl4pPr marL="1600200" indent="-228600" eaLnBrk="0" hangingPunct="0">
              <a:defRPr sz="2800" i="1">
                <a:solidFill>
                  <a:schemeClr val="tx2"/>
                </a:solidFill>
                <a:latin typeface="Times New Roman" panose="02020603050405020304" pitchFamily="18" charset="0"/>
              </a:defRPr>
            </a:lvl4pPr>
            <a:lvl5pPr marL="2057400" indent="-228600" eaLnBrk="0" hangingPunct="0">
              <a:defRPr sz="2800" i="1">
                <a:solidFill>
                  <a:schemeClr val="tx2"/>
                </a:solidFill>
                <a:latin typeface="Times New Roman" panose="02020603050405020304" pitchFamily="18" charset="0"/>
              </a:defRPr>
            </a:lvl5pPr>
            <a:lvl6pPr marL="25146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6pPr>
            <a:lvl7pPr marL="29718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7pPr>
            <a:lvl8pPr marL="34290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8pPr>
            <a:lvl9pPr marL="38862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9pPr>
          </a:lstStyle>
          <a:p>
            <a:pPr eaLnBrk="1" hangingPunct="1"/>
            <a:r>
              <a:rPr lang="en-US" altLang="en-US" dirty="0"/>
              <a:t>Do</a:t>
            </a:r>
          </a:p>
        </p:txBody>
      </p:sp>
      <p:sp>
        <p:nvSpPr>
          <p:cNvPr id="21517" name="TextBox 25"/>
          <p:cNvSpPr txBox="1">
            <a:spLocks noChangeArrowheads="1"/>
          </p:cNvSpPr>
          <p:nvPr/>
        </p:nvSpPr>
        <p:spPr bwMode="auto">
          <a:xfrm>
            <a:off x="5040312" y="1537494"/>
            <a:ext cx="1512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2"/>
                </a:solidFill>
                <a:latin typeface="Times New Roman" panose="02020603050405020304" pitchFamily="18" charset="0"/>
              </a:defRPr>
            </a:lvl1pPr>
            <a:lvl2pPr marL="742950" indent="-285750" eaLnBrk="0" hangingPunct="0">
              <a:defRPr sz="2800" i="1">
                <a:solidFill>
                  <a:schemeClr val="tx2"/>
                </a:solidFill>
                <a:latin typeface="Times New Roman" panose="02020603050405020304" pitchFamily="18" charset="0"/>
              </a:defRPr>
            </a:lvl2pPr>
            <a:lvl3pPr marL="1143000" indent="-228600" eaLnBrk="0" hangingPunct="0">
              <a:defRPr sz="2800" i="1">
                <a:solidFill>
                  <a:schemeClr val="tx2"/>
                </a:solidFill>
                <a:latin typeface="Times New Roman" panose="02020603050405020304" pitchFamily="18" charset="0"/>
              </a:defRPr>
            </a:lvl3pPr>
            <a:lvl4pPr marL="1600200" indent="-228600" eaLnBrk="0" hangingPunct="0">
              <a:defRPr sz="2800" i="1">
                <a:solidFill>
                  <a:schemeClr val="tx2"/>
                </a:solidFill>
                <a:latin typeface="Times New Roman" panose="02020603050405020304" pitchFamily="18" charset="0"/>
              </a:defRPr>
            </a:lvl4pPr>
            <a:lvl5pPr marL="2057400" indent="-228600" eaLnBrk="0" hangingPunct="0">
              <a:defRPr sz="2800" i="1">
                <a:solidFill>
                  <a:schemeClr val="tx2"/>
                </a:solidFill>
                <a:latin typeface="Times New Roman" panose="02020603050405020304" pitchFamily="18" charset="0"/>
              </a:defRPr>
            </a:lvl5pPr>
            <a:lvl6pPr marL="25146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6pPr>
            <a:lvl7pPr marL="29718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7pPr>
            <a:lvl8pPr marL="34290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8pPr>
            <a:lvl9pPr marL="38862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9pPr>
          </a:lstStyle>
          <a:p>
            <a:pPr eaLnBrk="1" hangingPunct="1"/>
            <a:r>
              <a:rPr lang="en-US" altLang="en-US" dirty="0"/>
              <a:t>Don’t Do</a:t>
            </a:r>
          </a:p>
        </p:txBody>
      </p:sp>
      <p:sp>
        <p:nvSpPr>
          <p:cNvPr id="21518" name="Oval 26"/>
          <p:cNvSpPr>
            <a:spLocks noChangeArrowheads="1"/>
          </p:cNvSpPr>
          <p:nvPr/>
        </p:nvSpPr>
        <p:spPr bwMode="auto">
          <a:xfrm>
            <a:off x="2971800" y="2514600"/>
            <a:ext cx="1447800" cy="838200"/>
          </a:xfrm>
          <a:prstGeom prst="ellipse">
            <a:avLst/>
          </a:prstGeom>
          <a:solidFill>
            <a:srgbClr val="FFC000"/>
          </a:solidFill>
          <a:ln w="9525" algn="ctr">
            <a:solidFill>
              <a:schemeClr val="accent1"/>
            </a:solidFill>
            <a:round/>
            <a:headEnd/>
            <a:tailEnd/>
          </a:ln>
        </p:spPr>
        <p:txBody>
          <a:bodyPr wrap="none" anchor="ctr"/>
          <a:lstStyle>
            <a:lvl1pPr eaLnBrk="0" hangingPunct="0">
              <a:defRPr sz="2800" i="1">
                <a:solidFill>
                  <a:schemeClr val="tx2"/>
                </a:solidFill>
                <a:latin typeface="Times New Roman" panose="02020603050405020304" pitchFamily="18" charset="0"/>
              </a:defRPr>
            </a:lvl1pPr>
            <a:lvl2pPr marL="742950" indent="-285750" eaLnBrk="0" hangingPunct="0">
              <a:defRPr sz="2800" i="1">
                <a:solidFill>
                  <a:schemeClr val="tx2"/>
                </a:solidFill>
                <a:latin typeface="Times New Roman" panose="02020603050405020304" pitchFamily="18" charset="0"/>
              </a:defRPr>
            </a:lvl2pPr>
            <a:lvl3pPr marL="1143000" indent="-228600" eaLnBrk="0" hangingPunct="0">
              <a:defRPr sz="2800" i="1">
                <a:solidFill>
                  <a:schemeClr val="tx2"/>
                </a:solidFill>
                <a:latin typeface="Times New Roman" panose="02020603050405020304" pitchFamily="18" charset="0"/>
              </a:defRPr>
            </a:lvl3pPr>
            <a:lvl4pPr marL="1600200" indent="-228600" eaLnBrk="0" hangingPunct="0">
              <a:defRPr sz="2800" i="1">
                <a:solidFill>
                  <a:schemeClr val="tx2"/>
                </a:solidFill>
                <a:latin typeface="Times New Roman" panose="02020603050405020304" pitchFamily="18" charset="0"/>
              </a:defRPr>
            </a:lvl4pPr>
            <a:lvl5pPr marL="2057400" indent="-228600" eaLnBrk="0" hangingPunct="0">
              <a:defRPr sz="2800" i="1">
                <a:solidFill>
                  <a:schemeClr val="tx2"/>
                </a:solidFill>
                <a:latin typeface="Times New Roman" panose="02020603050405020304" pitchFamily="18" charset="0"/>
              </a:defRPr>
            </a:lvl5pPr>
            <a:lvl6pPr marL="25146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6pPr>
            <a:lvl7pPr marL="29718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7pPr>
            <a:lvl8pPr marL="34290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8pPr>
            <a:lvl9pPr marL="38862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9pPr>
          </a:lstStyle>
          <a:p>
            <a:pPr algn="ctr" eaLnBrk="1" hangingPunct="1"/>
            <a:r>
              <a:rPr lang="en-US" altLang="en-US" sz="2400" b="1" dirty="0">
                <a:solidFill>
                  <a:schemeClr val="accent2">
                    <a:lumMod val="50000"/>
                  </a:schemeClr>
                </a:solidFill>
              </a:rPr>
              <a:t>Reinforce</a:t>
            </a:r>
          </a:p>
        </p:txBody>
      </p:sp>
      <p:sp>
        <p:nvSpPr>
          <p:cNvPr id="21519" name="Oval 27"/>
          <p:cNvSpPr>
            <a:spLocks noChangeArrowheads="1"/>
          </p:cNvSpPr>
          <p:nvPr/>
        </p:nvSpPr>
        <p:spPr bwMode="auto">
          <a:xfrm>
            <a:off x="5105400" y="2590800"/>
            <a:ext cx="1447800" cy="1143000"/>
          </a:xfrm>
          <a:prstGeom prst="ellipse">
            <a:avLst/>
          </a:prstGeom>
          <a:solidFill>
            <a:srgbClr val="FFC000"/>
          </a:solidFill>
          <a:ln w="9525" algn="ctr">
            <a:solidFill>
              <a:schemeClr val="accent1"/>
            </a:solidFill>
            <a:round/>
            <a:headEnd/>
            <a:tailEnd/>
          </a:ln>
        </p:spPr>
        <p:txBody>
          <a:bodyPr wrap="none" anchor="ctr"/>
          <a:lstStyle>
            <a:lvl1pPr eaLnBrk="0" hangingPunct="0">
              <a:defRPr sz="2800" i="1">
                <a:solidFill>
                  <a:schemeClr val="tx2"/>
                </a:solidFill>
                <a:latin typeface="Times New Roman" panose="02020603050405020304" pitchFamily="18" charset="0"/>
              </a:defRPr>
            </a:lvl1pPr>
            <a:lvl2pPr marL="742950" indent="-285750" eaLnBrk="0" hangingPunct="0">
              <a:defRPr sz="2800" i="1">
                <a:solidFill>
                  <a:schemeClr val="tx2"/>
                </a:solidFill>
                <a:latin typeface="Times New Roman" panose="02020603050405020304" pitchFamily="18" charset="0"/>
              </a:defRPr>
            </a:lvl2pPr>
            <a:lvl3pPr marL="1143000" indent="-228600" eaLnBrk="0" hangingPunct="0">
              <a:defRPr sz="2800" i="1">
                <a:solidFill>
                  <a:schemeClr val="tx2"/>
                </a:solidFill>
                <a:latin typeface="Times New Roman" panose="02020603050405020304" pitchFamily="18" charset="0"/>
              </a:defRPr>
            </a:lvl3pPr>
            <a:lvl4pPr marL="1600200" indent="-228600" eaLnBrk="0" hangingPunct="0">
              <a:defRPr sz="2800" i="1">
                <a:solidFill>
                  <a:schemeClr val="tx2"/>
                </a:solidFill>
                <a:latin typeface="Times New Roman" panose="02020603050405020304" pitchFamily="18" charset="0"/>
              </a:defRPr>
            </a:lvl4pPr>
            <a:lvl5pPr marL="2057400" indent="-228600" eaLnBrk="0" hangingPunct="0">
              <a:defRPr sz="2800" i="1">
                <a:solidFill>
                  <a:schemeClr val="tx2"/>
                </a:solidFill>
                <a:latin typeface="Times New Roman" panose="02020603050405020304" pitchFamily="18" charset="0"/>
              </a:defRPr>
            </a:lvl5pPr>
            <a:lvl6pPr marL="25146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6pPr>
            <a:lvl7pPr marL="29718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7pPr>
            <a:lvl8pPr marL="34290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8pPr>
            <a:lvl9pPr marL="38862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9pPr>
          </a:lstStyle>
          <a:p>
            <a:pPr algn="ctr" eaLnBrk="1" hangingPunct="1"/>
            <a:r>
              <a:rPr lang="en-US" altLang="en-US" sz="2400" b="1" dirty="0">
                <a:solidFill>
                  <a:schemeClr val="accent2">
                    <a:lumMod val="50000"/>
                  </a:schemeClr>
                </a:solidFill>
              </a:rPr>
              <a:t>Consider</a:t>
            </a:r>
          </a:p>
          <a:p>
            <a:pPr algn="ctr" eaLnBrk="1" hangingPunct="1"/>
            <a:r>
              <a:rPr lang="en-US" altLang="en-US" sz="2400" b="1" dirty="0">
                <a:solidFill>
                  <a:schemeClr val="accent2">
                    <a:lumMod val="50000"/>
                  </a:schemeClr>
                </a:solidFill>
              </a:rPr>
              <a:t>Implementing</a:t>
            </a:r>
          </a:p>
        </p:txBody>
      </p:sp>
      <p:sp>
        <p:nvSpPr>
          <p:cNvPr id="21520" name="Oval 29"/>
          <p:cNvSpPr>
            <a:spLocks noChangeArrowheads="1"/>
          </p:cNvSpPr>
          <p:nvPr/>
        </p:nvSpPr>
        <p:spPr bwMode="auto">
          <a:xfrm>
            <a:off x="3124200" y="4572000"/>
            <a:ext cx="3200400" cy="838200"/>
          </a:xfrm>
          <a:prstGeom prst="ellipse">
            <a:avLst/>
          </a:prstGeom>
          <a:solidFill>
            <a:srgbClr val="FFC000"/>
          </a:solidFill>
          <a:ln w="9525" algn="ctr">
            <a:solidFill>
              <a:schemeClr val="accent1"/>
            </a:solidFill>
            <a:round/>
            <a:headEnd/>
            <a:tailEnd/>
          </a:ln>
        </p:spPr>
        <p:txBody>
          <a:bodyPr wrap="none" anchor="ctr"/>
          <a:lstStyle>
            <a:lvl1pPr eaLnBrk="0" hangingPunct="0">
              <a:defRPr sz="2800" i="1">
                <a:solidFill>
                  <a:schemeClr val="tx2"/>
                </a:solidFill>
                <a:latin typeface="Times New Roman" panose="02020603050405020304" pitchFamily="18" charset="0"/>
              </a:defRPr>
            </a:lvl1pPr>
            <a:lvl2pPr marL="742950" indent="-285750" eaLnBrk="0" hangingPunct="0">
              <a:defRPr sz="2800" i="1">
                <a:solidFill>
                  <a:schemeClr val="tx2"/>
                </a:solidFill>
                <a:latin typeface="Times New Roman" panose="02020603050405020304" pitchFamily="18" charset="0"/>
              </a:defRPr>
            </a:lvl2pPr>
            <a:lvl3pPr marL="1143000" indent="-228600" eaLnBrk="0" hangingPunct="0">
              <a:defRPr sz="2800" i="1">
                <a:solidFill>
                  <a:schemeClr val="tx2"/>
                </a:solidFill>
                <a:latin typeface="Times New Roman" panose="02020603050405020304" pitchFamily="18" charset="0"/>
              </a:defRPr>
            </a:lvl3pPr>
            <a:lvl4pPr marL="1600200" indent="-228600" eaLnBrk="0" hangingPunct="0">
              <a:defRPr sz="2800" i="1">
                <a:solidFill>
                  <a:schemeClr val="tx2"/>
                </a:solidFill>
                <a:latin typeface="Times New Roman" panose="02020603050405020304" pitchFamily="18" charset="0"/>
              </a:defRPr>
            </a:lvl4pPr>
            <a:lvl5pPr marL="2057400" indent="-228600" eaLnBrk="0" hangingPunct="0">
              <a:defRPr sz="2800" i="1">
                <a:solidFill>
                  <a:schemeClr val="tx2"/>
                </a:solidFill>
                <a:latin typeface="Times New Roman" panose="02020603050405020304" pitchFamily="18" charset="0"/>
              </a:defRPr>
            </a:lvl5pPr>
            <a:lvl6pPr marL="25146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6pPr>
            <a:lvl7pPr marL="29718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7pPr>
            <a:lvl8pPr marL="34290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8pPr>
            <a:lvl9pPr marL="3886200" indent="-228600" algn="ctr" eaLnBrk="0" fontAlgn="base" hangingPunct="0">
              <a:spcBef>
                <a:spcPct val="20000"/>
              </a:spcBef>
              <a:spcAft>
                <a:spcPct val="0"/>
              </a:spcAft>
              <a:buClr>
                <a:schemeClr val="hlink"/>
              </a:buClr>
              <a:buSzPct val="60000"/>
              <a:buFont typeface="Wingdings" panose="05000000000000000000" pitchFamily="2" charset="2"/>
              <a:defRPr sz="2800" i="1">
                <a:solidFill>
                  <a:schemeClr val="tx2"/>
                </a:solidFill>
                <a:latin typeface="Times New Roman" panose="02020603050405020304" pitchFamily="18" charset="0"/>
              </a:defRPr>
            </a:lvl9pPr>
          </a:lstStyle>
          <a:p>
            <a:pPr algn="ctr" eaLnBrk="1" hangingPunct="1"/>
            <a:r>
              <a:rPr lang="en-US" altLang="en-US" sz="2400" b="1" dirty="0">
                <a:solidFill>
                  <a:schemeClr val="accent2">
                    <a:lumMod val="50000"/>
                  </a:schemeClr>
                </a:solidFill>
              </a:rPr>
              <a:t>Explore applicability</a:t>
            </a:r>
          </a:p>
        </p:txBody>
      </p:sp>
      <p:sp>
        <p:nvSpPr>
          <p:cNvPr id="2" name="Footer Placeholder 1"/>
          <p:cNvSpPr>
            <a:spLocks noGrp="1"/>
          </p:cNvSpPr>
          <p:nvPr>
            <p:ph type="ftr" sz="quarter" idx="11"/>
          </p:nvPr>
        </p:nvSpPr>
        <p:spPr/>
        <p:txBody>
          <a:bodyPr/>
          <a:lstStyle/>
          <a:p>
            <a:r>
              <a:rPr lang="en-US" smtClean="0"/>
              <a:t>Small Parish Forum</a:t>
            </a:r>
            <a:endParaRPr lang="en-US"/>
          </a:p>
        </p:txBody>
      </p:sp>
    </p:spTree>
    <p:extLst>
      <p:ext uri="{BB962C8B-B14F-4D97-AF65-F5344CB8AC3E}">
        <p14:creationId xmlns:p14="http://schemas.microsoft.com/office/powerpoint/2010/main" val="2244153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&amp; Thank You!</a:t>
            </a:r>
            <a:endParaRPr lang="en-US" dirty="0"/>
          </a:p>
        </p:txBody>
      </p:sp>
      <p:sp>
        <p:nvSpPr>
          <p:cNvPr id="9" name="Content Placeholder 8"/>
          <p:cNvSpPr>
            <a:spLocks noGrp="1"/>
          </p:cNvSpPr>
          <p:nvPr>
            <p:ph sz="quarter" idx="1"/>
          </p:nvPr>
        </p:nvSpPr>
        <p:spPr/>
        <p:txBody>
          <a:bodyPr/>
          <a:lstStyle/>
          <a:p>
            <a:r>
              <a:rPr lang="en-US" dirty="0" smtClean="0"/>
              <a:t>Your time this week</a:t>
            </a:r>
          </a:p>
          <a:p>
            <a:r>
              <a:rPr lang="en-US" dirty="0" smtClean="0"/>
              <a:t>Your past labors</a:t>
            </a:r>
          </a:p>
          <a:p>
            <a:r>
              <a:rPr lang="en-US" dirty="0" smtClean="0"/>
              <a:t>Your willingness to consider new approaches</a:t>
            </a:r>
          </a:p>
        </p:txBody>
      </p:sp>
      <p:sp>
        <p:nvSpPr>
          <p:cNvPr id="4" name="Footer Placeholder 3"/>
          <p:cNvSpPr>
            <a:spLocks noGrp="1"/>
          </p:cNvSpPr>
          <p:nvPr>
            <p:ph type="ftr" sz="quarter" idx="11"/>
          </p:nvPr>
        </p:nvSpPr>
        <p:spPr>
          <a:xfrm>
            <a:off x="1219200" y="6248401"/>
            <a:ext cx="6019800" cy="304800"/>
          </a:xfrm>
        </p:spPr>
        <p:txBody>
          <a:bodyPr/>
          <a:lstStyle/>
          <a:p>
            <a:r>
              <a:rPr lang="en-US" smtClean="0"/>
              <a:t>Small Parish Forum 2016</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EB14C4DA-20CE-464F-868A-933814025DC1}" type="slidenum">
              <a:rPr lang="en-US" smtClean="0"/>
              <a:pPr/>
              <a:t>2</a:t>
            </a:fld>
            <a:endParaRPr lang="en-US"/>
          </a:p>
        </p:txBody>
      </p:sp>
      <p:sp>
        <p:nvSpPr>
          <p:cNvPr id="11" name="Date Placeholder 10"/>
          <p:cNvSpPr>
            <a:spLocks noGrp="1"/>
          </p:cNvSpPr>
          <p:nvPr>
            <p:ph type="dt" sz="half" idx="10"/>
          </p:nvPr>
        </p:nvSpPr>
        <p:spPr/>
        <p:txBody>
          <a:bodyPr/>
          <a:lstStyle/>
          <a:p>
            <a:pPr>
              <a:defRPr/>
            </a:pPr>
            <a:fld id="{8BAE17AE-62B6-4D82-9B2E-9173640BDD5A}" type="datetime1">
              <a:rPr lang="en-US" smtClean="0"/>
              <a:t>7/18/2016</a:t>
            </a:fld>
            <a:endParaRPr lang="en-US"/>
          </a:p>
        </p:txBody>
      </p:sp>
    </p:spTree>
    <p:extLst>
      <p:ext uri="{BB962C8B-B14F-4D97-AF65-F5344CB8AC3E}">
        <p14:creationId xmlns:p14="http://schemas.microsoft.com/office/powerpoint/2010/main" val="2094461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dirty="0"/>
          </a:p>
        </p:txBody>
      </p:sp>
      <p:sp>
        <p:nvSpPr>
          <p:cNvPr id="9" name="Content Placeholder 8"/>
          <p:cNvSpPr>
            <a:spLocks noGrp="1"/>
          </p:cNvSpPr>
          <p:nvPr>
            <p:ph sz="quarter" idx="1"/>
          </p:nvPr>
        </p:nvSpPr>
        <p:spPr/>
        <p:txBody>
          <a:bodyPr/>
          <a:lstStyle/>
          <a:p>
            <a:r>
              <a:rPr lang="en-US" dirty="0" smtClean="0"/>
              <a:t>Your time this week</a:t>
            </a:r>
          </a:p>
          <a:p>
            <a:r>
              <a:rPr lang="en-US" dirty="0" smtClean="0"/>
              <a:t>Your past labors</a:t>
            </a:r>
          </a:p>
          <a:p>
            <a:r>
              <a:rPr lang="en-US" dirty="0" smtClean="0"/>
              <a:t>Your willingness to consider new approaches</a:t>
            </a:r>
          </a:p>
        </p:txBody>
      </p:sp>
      <p:sp>
        <p:nvSpPr>
          <p:cNvPr id="4" name="Footer Placeholder 3"/>
          <p:cNvSpPr>
            <a:spLocks noGrp="1"/>
          </p:cNvSpPr>
          <p:nvPr>
            <p:ph type="ftr" sz="quarter" idx="11"/>
          </p:nvPr>
        </p:nvSpPr>
        <p:spPr>
          <a:xfrm>
            <a:off x="1219200" y="6248401"/>
            <a:ext cx="6019800" cy="304800"/>
          </a:xfrm>
        </p:spPr>
        <p:txBody>
          <a:bodyPr/>
          <a:lstStyle/>
          <a:p>
            <a:r>
              <a:rPr lang="en-US" smtClean="0"/>
              <a:t>Small Parish Forum 2016</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EB14C4DA-20CE-464F-868A-933814025DC1}" type="slidenum">
              <a:rPr lang="en-US" smtClean="0"/>
              <a:pPr/>
              <a:t>3</a:t>
            </a:fld>
            <a:endParaRPr lang="en-US"/>
          </a:p>
        </p:txBody>
      </p:sp>
      <p:sp>
        <p:nvSpPr>
          <p:cNvPr id="11" name="Date Placeholder 10"/>
          <p:cNvSpPr>
            <a:spLocks noGrp="1"/>
          </p:cNvSpPr>
          <p:nvPr>
            <p:ph type="dt" sz="half" idx="10"/>
          </p:nvPr>
        </p:nvSpPr>
        <p:spPr/>
        <p:txBody>
          <a:bodyPr/>
          <a:lstStyle/>
          <a:p>
            <a:pPr>
              <a:defRPr/>
            </a:pPr>
            <a:fld id="{3CF711FC-5F51-46EE-AEF4-2877054AEE16}" type="datetime1">
              <a:rPr lang="en-US" smtClean="0"/>
              <a:t>7/18/2016</a:t>
            </a:fld>
            <a:endParaRPr lang="en-US"/>
          </a:p>
        </p:txBody>
      </p:sp>
      <p:pic>
        <p:nvPicPr>
          <p:cNvPr id="10"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626" y="3581400"/>
            <a:ext cx="905774" cy="1715868"/>
          </a:xfrm>
          <a:prstGeom prst="rect">
            <a:avLst/>
          </a:prstGeom>
        </p:spPr>
      </p:pic>
      <p:pic>
        <p:nvPicPr>
          <p:cNvPr id="12" name="Picture 4" descr="DOWPA Sea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84" t="6235" r="4058" b="8248"/>
          <a:stretch/>
        </p:blipFill>
        <p:spPr bwMode="auto">
          <a:xfrm>
            <a:off x="4495800" y="3581400"/>
            <a:ext cx="1700463" cy="17004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65712" y="5363630"/>
            <a:ext cx="3048000" cy="646331"/>
          </a:xfrm>
          <a:prstGeom prst="rect">
            <a:avLst/>
          </a:prstGeom>
          <a:noFill/>
        </p:spPr>
        <p:txBody>
          <a:bodyPr wrap="square" rtlCol="0">
            <a:spAutoFit/>
          </a:bodyPr>
          <a:lstStyle/>
          <a:p>
            <a:pPr algn="ctr"/>
            <a:r>
              <a:rPr lang="en-US" dirty="0" smtClean="0"/>
              <a:t>Archdiocese of Pittsburgh </a:t>
            </a:r>
          </a:p>
          <a:p>
            <a:pPr algn="ctr"/>
            <a:r>
              <a:rPr lang="en-US" dirty="0" smtClean="0"/>
              <a:t>and Western </a:t>
            </a:r>
            <a:r>
              <a:rPr lang="en-US" dirty="0"/>
              <a:t>P</a:t>
            </a:r>
            <a:r>
              <a:rPr lang="en-US" dirty="0" smtClean="0"/>
              <a:t>ennsylvania</a:t>
            </a:r>
            <a:endParaRPr lang="en-US" dirty="0"/>
          </a:p>
        </p:txBody>
      </p:sp>
      <p:sp>
        <p:nvSpPr>
          <p:cNvPr id="14" name="TextBox 13"/>
          <p:cNvSpPr txBox="1"/>
          <p:nvPr/>
        </p:nvSpPr>
        <p:spPr>
          <a:xfrm>
            <a:off x="6591300" y="5355102"/>
            <a:ext cx="2362200" cy="646331"/>
          </a:xfrm>
          <a:prstGeom prst="rect">
            <a:avLst/>
          </a:prstGeom>
          <a:noFill/>
        </p:spPr>
        <p:txBody>
          <a:bodyPr wrap="square" rtlCol="0">
            <a:spAutoFit/>
          </a:bodyPr>
          <a:lstStyle/>
          <a:p>
            <a:pPr algn="ctr"/>
            <a:r>
              <a:rPr lang="en-US" dirty="0" smtClean="0"/>
              <a:t>Diocese of Chicago and the Midwest</a:t>
            </a:r>
            <a:endParaRPr lang="en-US" dirty="0"/>
          </a:p>
        </p:txBody>
      </p:sp>
      <p:sp>
        <p:nvSpPr>
          <p:cNvPr id="3" name="TextBox 2"/>
          <p:cNvSpPr txBox="1"/>
          <p:nvPr/>
        </p:nvSpPr>
        <p:spPr>
          <a:xfrm>
            <a:off x="1044388" y="4317933"/>
            <a:ext cx="2743200" cy="646331"/>
          </a:xfrm>
          <a:prstGeom prst="rect">
            <a:avLst/>
          </a:prstGeom>
          <a:noFill/>
        </p:spPr>
        <p:txBody>
          <a:bodyPr wrap="square" rtlCol="0">
            <a:spAutoFit/>
          </a:bodyPr>
          <a:lstStyle/>
          <a:p>
            <a:pPr algn="ctr"/>
            <a:r>
              <a:rPr lang="en-US" b="1" i="1" dirty="0" smtClean="0"/>
              <a:t>Also to our Supporting OCA Dioceses</a:t>
            </a:r>
            <a:endParaRPr lang="en-US" b="1" i="1" dirty="0"/>
          </a:p>
        </p:txBody>
      </p:sp>
    </p:spTree>
    <p:extLst>
      <p:ext uri="{BB962C8B-B14F-4D97-AF65-F5344CB8AC3E}">
        <p14:creationId xmlns:p14="http://schemas.microsoft.com/office/powerpoint/2010/main" val="3630528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dirty="0"/>
          </a:p>
        </p:txBody>
      </p:sp>
      <p:sp>
        <p:nvSpPr>
          <p:cNvPr id="9" name="Content Placeholder 8"/>
          <p:cNvSpPr>
            <a:spLocks noGrp="1"/>
          </p:cNvSpPr>
          <p:nvPr>
            <p:ph sz="quarter" idx="1"/>
          </p:nvPr>
        </p:nvSpPr>
        <p:spPr/>
        <p:txBody>
          <a:bodyPr/>
          <a:lstStyle/>
          <a:p>
            <a:r>
              <a:rPr lang="en-US" dirty="0" smtClean="0"/>
              <a:t>Your time this week</a:t>
            </a:r>
          </a:p>
          <a:p>
            <a:r>
              <a:rPr lang="en-US" dirty="0" smtClean="0"/>
              <a:t>Your past labors</a:t>
            </a:r>
          </a:p>
          <a:p>
            <a:r>
              <a:rPr lang="en-US" dirty="0" smtClean="0"/>
              <a:t>Your willingness to consider new approaches</a:t>
            </a:r>
          </a:p>
        </p:txBody>
      </p:sp>
      <p:sp>
        <p:nvSpPr>
          <p:cNvPr id="4" name="Footer Placeholder 3"/>
          <p:cNvSpPr>
            <a:spLocks noGrp="1"/>
          </p:cNvSpPr>
          <p:nvPr>
            <p:ph type="ftr" sz="quarter" idx="11"/>
          </p:nvPr>
        </p:nvSpPr>
        <p:spPr>
          <a:xfrm>
            <a:off x="1219200" y="6248401"/>
            <a:ext cx="6019800" cy="304800"/>
          </a:xfrm>
        </p:spPr>
        <p:txBody>
          <a:bodyPr/>
          <a:lstStyle/>
          <a:p>
            <a:r>
              <a:rPr lang="en-US" smtClean="0"/>
              <a:t>Small Parish Forum 2016</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EB14C4DA-20CE-464F-868A-933814025DC1}" type="slidenum">
              <a:rPr lang="en-US" smtClean="0"/>
              <a:pPr/>
              <a:t>4</a:t>
            </a:fld>
            <a:endParaRPr lang="en-US"/>
          </a:p>
        </p:txBody>
      </p:sp>
      <p:sp>
        <p:nvSpPr>
          <p:cNvPr id="11" name="Date Placeholder 10"/>
          <p:cNvSpPr>
            <a:spLocks noGrp="1"/>
          </p:cNvSpPr>
          <p:nvPr>
            <p:ph type="dt" sz="half" idx="10"/>
          </p:nvPr>
        </p:nvSpPr>
        <p:spPr/>
        <p:txBody>
          <a:bodyPr/>
          <a:lstStyle/>
          <a:p>
            <a:pPr>
              <a:defRPr/>
            </a:pPr>
            <a:fld id="{72CA2C77-B31B-4A5F-86D8-72C37068D906}" type="datetime1">
              <a:rPr lang="en-US" smtClean="0"/>
              <a:t>7/18/2016</a:t>
            </a:fld>
            <a:endParaRPr lang="en-US"/>
          </a:p>
        </p:txBody>
      </p:sp>
      <p:sp>
        <p:nvSpPr>
          <p:cNvPr id="3" name="TextBox 2"/>
          <p:cNvSpPr txBox="1"/>
          <p:nvPr/>
        </p:nvSpPr>
        <p:spPr>
          <a:xfrm>
            <a:off x="917448" y="3757832"/>
            <a:ext cx="3048000" cy="1077218"/>
          </a:xfrm>
          <a:prstGeom prst="rect">
            <a:avLst/>
          </a:prstGeom>
          <a:noFill/>
        </p:spPr>
        <p:txBody>
          <a:bodyPr wrap="square" rtlCol="0">
            <a:spAutoFit/>
          </a:bodyPr>
          <a:lstStyle/>
          <a:p>
            <a:pPr algn="ctr"/>
            <a:r>
              <a:rPr lang="en-US" sz="3200" b="1" dirty="0" smtClean="0">
                <a:latin typeface="Calibri" panose="020F0502020204030204" pitchFamily="34" charset="0"/>
              </a:rPr>
              <a:t>And too </a:t>
            </a:r>
            <a:r>
              <a:rPr lang="en-US" sz="3200" b="1" dirty="0">
                <a:latin typeface="Calibri" panose="020F0502020204030204" pitchFamily="34" charset="0"/>
              </a:rPr>
              <a:t>Our Hosts</a:t>
            </a:r>
            <a:r>
              <a:rPr lang="en-US" sz="3200" b="1" dirty="0" smtClean="0">
                <a:latin typeface="Calibri" panose="020F0502020204030204" pitchFamily="34" charset="0"/>
              </a:rPr>
              <a:t>!</a:t>
            </a:r>
            <a:endParaRPr lang="en-US" sz="3200" b="1" dirty="0">
              <a:latin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0248" y="3352800"/>
            <a:ext cx="3352800" cy="2514600"/>
          </a:xfrm>
          <a:prstGeom prst="rect">
            <a:avLst/>
          </a:prstGeom>
        </p:spPr>
      </p:pic>
    </p:spTree>
    <p:extLst>
      <p:ext uri="{BB962C8B-B14F-4D97-AF65-F5344CB8AC3E}">
        <p14:creationId xmlns:p14="http://schemas.microsoft.com/office/powerpoint/2010/main" val="2460942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Forum Goals</a:t>
            </a:r>
            <a:endParaRPr lang="en-US" dirty="0"/>
          </a:p>
        </p:txBody>
      </p:sp>
      <p:sp>
        <p:nvSpPr>
          <p:cNvPr id="3" name="Date Placeholder 2"/>
          <p:cNvSpPr>
            <a:spLocks noGrp="1"/>
          </p:cNvSpPr>
          <p:nvPr>
            <p:ph type="dt" sz="half" idx="10"/>
          </p:nvPr>
        </p:nvSpPr>
        <p:spPr/>
        <p:txBody>
          <a:bodyPr/>
          <a:lstStyle/>
          <a:p>
            <a:fld id="{568F69AA-615C-4353-BF77-ED112BEF071D}" type="datetime1">
              <a:rPr lang="en-US" smtClean="0"/>
              <a:t>7/18/2016</a:t>
            </a:fld>
            <a:endParaRPr lang="en-US"/>
          </a:p>
        </p:txBody>
      </p:sp>
      <p:sp>
        <p:nvSpPr>
          <p:cNvPr id="4" name="Footer Placeholder 3"/>
          <p:cNvSpPr>
            <a:spLocks noGrp="1"/>
          </p:cNvSpPr>
          <p:nvPr>
            <p:ph type="ftr" sz="quarter" idx="11"/>
          </p:nvPr>
        </p:nvSpPr>
        <p:spPr/>
        <p:txBody>
          <a:bodyPr/>
          <a:lstStyle/>
          <a:p>
            <a:r>
              <a:rPr lang="en-US" smtClean="0"/>
              <a:t>Small Parish Forum 2016</a:t>
            </a:r>
            <a:endParaRPr lang="en-US"/>
          </a:p>
        </p:txBody>
      </p:sp>
      <p:sp>
        <p:nvSpPr>
          <p:cNvPr id="5" name="Slide Number Placeholder 4"/>
          <p:cNvSpPr>
            <a:spLocks noGrp="1"/>
          </p:cNvSpPr>
          <p:nvPr>
            <p:ph type="sldNum" sz="quarter" idx="12"/>
          </p:nvPr>
        </p:nvSpPr>
        <p:spPr/>
        <p:txBody>
          <a:bodyPr/>
          <a:lstStyle/>
          <a:p>
            <a:fld id="{BEF3E748-253C-4F7A-89FB-10830C25F376}" type="slidenum">
              <a:rPr lang="en-US" smtClean="0"/>
              <a:pPr/>
              <a:t>5</a:t>
            </a:fld>
            <a:endParaRPr lang="en-US"/>
          </a:p>
        </p:txBody>
      </p:sp>
      <p:sp>
        <p:nvSpPr>
          <p:cNvPr id="6" name="Content Placeholder 5"/>
          <p:cNvSpPr>
            <a:spLocks noGrp="1"/>
          </p:cNvSpPr>
          <p:nvPr>
            <p:ph sz="quarter" idx="1"/>
          </p:nvPr>
        </p:nvSpPr>
        <p:spPr/>
        <p:txBody>
          <a:bodyPr/>
          <a:lstStyle/>
          <a:p>
            <a:r>
              <a:rPr lang="en-US" dirty="0" smtClean="0"/>
              <a:t>For attendees to leave committed and able to take appropriate next steps in your parish. </a:t>
            </a:r>
          </a:p>
        </p:txBody>
      </p:sp>
      <p:sp>
        <p:nvSpPr>
          <p:cNvPr id="7" name="TextBox 6"/>
          <p:cNvSpPr txBox="1"/>
          <p:nvPr/>
        </p:nvSpPr>
        <p:spPr>
          <a:xfrm>
            <a:off x="1447800" y="3301032"/>
            <a:ext cx="2897841" cy="1200329"/>
          </a:xfrm>
          <a:prstGeom prst="rect">
            <a:avLst/>
          </a:prstGeom>
          <a:solidFill>
            <a:schemeClr val="bg2">
              <a:lumMod val="90000"/>
            </a:schemeClr>
          </a:solidFill>
          <a:ln>
            <a:solidFill>
              <a:srgbClr val="42557F"/>
            </a:solidFill>
          </a:ln>
        </p:spPr>
        <p:txBody>
          <a:bodyPr wrap="square" rtlCol="0">
            <a:spAutoFit/>
          </a:bodyPr>
          <a:lstStyle/>
          <a:p>
            <a:pPr algn="ctr"/>
            <a:r>
              <a:rPr lang="en-US" sz="2400" dirty="0" smtClean="0">
                <a:latin typeface="Garamond" panose="02020404030301010803" pitchFamily="18" charset="0"/>
              </a:rPr>
              <a:t>Stimulate Commitment to Stewardship of Future</a:t>
            </a:r>
            <a:endParaRPr lang="en-US" sz="2400" dirty="0">
              <a:latin typeface="Garamond" panose="02020404030301010803" pitchFamily="18" charset="0"/>
            </a:endParaRPr>
          </a:p>
        </p:txBody>
      </p:sp>
      <p:sp>
        <p:nvSpPr>
          <p:cNvPr id="8" name="TextBox 7"/>
          <p:cNvSpPr txBox="1"/>
          <p:nvPr/>
        </p:nvSpPr>
        <p:spPr>
          <a:xfrm>
            <a:off x="4500282" y="3301032"/>
            <a:ext cx="2967318" cy="1190413"/>
          </a:xfrm>
          <a:prstGeom prst="rect">
            <a:avLst/>
          </a:prstGeom>
          <a:solidFill>
            <a:schemeClr val="bg2">
              <a:lumMod val="90000"/>
            </a:schemeClr>
          </a:solidFill>
          <a:ln>
            <a:solidFill>
              <a:srgbClr val="42557F"/>
            </a:solidFill>
          </a:ln>
        </p:spPr>
        <p:txBody>
          <a:bodyPr wrap="square" rtlCol="0" anchor="ctr">
            <a:noAutofit/>
          </a:bodyPr>
          <a:lstStyle/>
          <a:p>
            <a:pPr algn="ctr"/>
            <a:r>
              <a:rPr lang="en-US" sz="2400" dirty="0" smtClean="0">
                <a:latin typeface="Garamond" panose="02020404030301010803" pitchFamily="18" charset="0"/>
              </a:rPr>
              <a:t>Offer Worship &amp; </a:t>
            </a:r>
            <a:r>
              <a:rPr lang="en-US" sz="2400" dirty="0">
                <a:latin typeface="Garamond" panose="02020404030301010803" pitchFamily="18" charset="0"/>
              </a:rPr>
              <a:t>L</a:t>
            </a:r>
            <a:r>
              <a:rPr lang="en-US" sz="2400" dirty="0" smtClean="0">
                <a:latin typeface="Garamond" panose="02020404030301010803" pitchFamily="18" charset="0"/>
              </a:rPr>
              <a:t>eadership Tools</a:t>
            </a:r>
            <a:endParaRPr lang="en-US" sz="2400" dirty="0">
              <a:latin typeface="Garamond" panose="02020404030301010803" pitchFamily="18" charset="0"/>
            </a:endParaRPr>
          </a:p>
        </p:txBody>
      </p:sp>
      <p:sp>
        <p:nvSpPr>
          <p:cNvPr id="9" name="TextBox 8"/>
          <p:cNvSpPr txBox="1"/>
          <p:nvPr/>
        </p:nvSpPr>
        <p:spPr>
          <a:xfrm>
            <a:off x="1447801" y="4653634"/>
            <a:ext cx="2915770" cy="1200329"/>
          </a:xfrm>
          <a:prstGeom prst="rect">
            <a:avLst/>
          </a:prstGeom>
          <a:solidFill>
            <a:schemeClr val="bg2">
              <a:lumMod val="90000"/>
            </a:schemeClr>
          </a:solidFill>
          <a:ln>
            <a:solidFill>
              <a:srgbClr val="42557F"/>
            </a:solidFill>
          </a:ln>
        </p:spPr>
        <p:txBody>
          <a:bodyPr wrap="square" rtlCol="0">
            <a:spAutoFit/>
          </a:bodyPr>
          <a:lstStyle/>
          <a:p>
            <a:pPr algn="ctr"/>
            <a:r>
              <a:rPr lang="en-US" sz="2400" dirty="0" smtClean="0">
                <a:latin typeface="Garamond" panose="02020404030301010803" pitchFamily="18" charset="0"/>
              </a:rPr>
              <a:t>Establish Communication Networks</a:t>
            </a:r>
            <a:endParaRPr lang="en-US" sz="2400" dirty="0">
              <a:latin typeface="Garamond" panose="02020404030301010803" pitchFamily="18" charset="0"/>
            </a:endParaRPr>
          </a:p>
        </p:txBody>
      </p:sp>
      <p:sp>
        <p:nvSpPr>
          <p:cNvPr id="10" name="TextBox 9"/>
          <p:cNvSpPr txBox="1"/>
          <p:nvPr/>
        </p:nvSpPr>
        <p:spPr>
          <a:xfrm>
            <a:off x="4509247" y="4643845"/>
            <a:ext cx="2958353" cy="1210118"/>
          </a:xfrm>
          <a:prstGeom prst="rect">
            <a:avLst/>
          </a:prstGeom>
          <a:solidFill>
            <a:schemeClr val="bg2">
              <a:lumMod val="90000"/>
            </a:schemeClr>
          </a:solidFill>
          <a:ln>
            <a:solidFill>
              <a:srgbClr val="42557F"/>
            </a:solidFill>
          </a:ln>
        </p:spPr>
        <p:txBody>
          <a:bodyPr wrap="square" rtlCol="0" anchor="ctr">
            <a:noAutofit/>
          </a:bodyPr>
          <a:lstStyle/>
          <a:p>
            <a:pPr algn="ctr"/>
            <a:r>
              <a:rPr lang="en-US" sz="2400" dirty="0" smtClean="0">
                <a:latin typeface="Garamond" panose="02020404030301010803" pitchFamily="18" charset="0"/>
              </a:rPr>
              <a:t>Collaborate to Reduce Stress – Share Burden</a:t>
            </a:r>
            <a:endParaRPr lang="en-US" sz="2400" dirty="0">
              <a:latin typeface="Garamond" panose="02020404030301010803" pitchFamily="18" charset="0"/>
            </a:endParaRPr>
          </a:p>
        </p:txBody>
      </p:sp>
    </p:spTree>
    <p:extLst>
      <p:ext uri="{BB962C8B-B14F-4D97-AF65-F5344CB8AC3E}">
        <p14:creationId xmlns:p14="http://schemas.microsoft.com/office/powerpoint/2010/main" val="995752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&amp; Staff</a:t>
            </a:r>
            <a:endParaRPr lang="en-US" dirty="0"/>
          </a:p>
        </p:txBody>
      </p:sp>
      <p:sp>
        <p:nvSpPr>
          <p:cNvPr id="8" name="Content Placeholder 7"/>
          <p:cNvSpPr>
            <a:spLocks noGrp="1"/>
          </p:cNvSpPr>
          <p:nvPr>
            <p:ph sz="quarter" idx="2"/>
          </p:nvPr>
        </p:nvSpPr>
        <p:spPr/>
        <p:txBody>
          <a:bodyPr>
            <a:normAutofit lnSpcReduction="10000"/>
          </a:bodyPr>
          <a:lstStyle/>
          <a:p>
            <a:r>
              <a:rPr lang="en-US" dirty="0" smtClean="0"/>
              <a:t>Fr Eric Tosi</a:t>
            </a:r>
          </a:p>
          <a:p>
            <a:r>
              <a:rPr lang="en-US" dirty="0" smtClean="0"/>
              <a:t>Fr. Daniel </a:t>
            </a:r>
            <a:r>
              <a:rPr lang="en-US" dirty="0"/>
              <a:t>M</a:t>
            </a:r>
            <a:r>
              <a:rPr lang="en-US" dirty="0" smtClean="0"/>
              <a:t>athewson</a:t>
            </a:r>
          </a:p>
          <a:p>
            <a:r>
              <a:rPr lang="en-US" dirty="0" smtClean="0"/>
              <a:t>Fr. Justin Patterson</a:t>
            </a:r>
          </a:p>
          <a:p>
            <a:r>
              <a:rPr lang="en-US" dirty="0" smtClean="0"/>
              <a:t>FR Peter Baktis</a:t>
            </a:r>
            <a:endParaRPr lang="en-US" dirty="0"/>
          </a:p>
          <a:p>
            <a:r>
              <a:rPr lang="en-US" dirty="0" smtClean="0"/>
              <a:t>Fr. Marc Vranes</a:t>
            </a:r>
          </a:p>
          <a:p>
            <a:pPr marL="0" indent="0">
              <a:buNone/>
            </a:pPr>
            <a:r>
              <a:rPr lang="en-US" i="1" dirty="0" smtClean="0"/>
              <a:t>In absentia…</a:t>
            </a:r>
          </a:p>
          <a:p>
            <a:r>
              <a:rPr lang="en-US" dirty="0" smtClean="0"/>
              <a:t>Fr Paul Albert</a:t>
            </a:r>
          </a:p>
          <a:p>
            <a:r>
              <a:rPr lang="en-US" dirty="0" smtClean="0"/>
              <a:t>Fr. Jonathan Bannon</a:t>
            </a:r>
          </a:p>
        </p:txBody>
      </p:sp>
      <p:sp>
        <p:nvSpPr>
          <p:cNvPr id="10" name="Content Placeholder 9"/>
          <p:cNvSpPr>
            <a:spLocks noGrp="1"/>
          </p:cNvSpPr>
          <p:nvPr>
            <p:ph sz="quarter" idx="4"/>
          </p:nvPr>
        </p:nvSpPr>
        <p:spPr/>
        <p:txBody>
          <a:bodyPr/>
          <a:lstStyle/>
          <a:p>
            <a:r>
              <a:rPr lang="en-US" dirty="0" smtClean="0"/>
              <a:t>Benedict Sheehan</a:t>
            </a:r>
          </a:p>
          <a:p>
            <a:r>
              <a:rPr lang="en-US" dirty="0"/>
              <a:t>Cathy Vrugitz</a:t>
            </a:r>
          </a:p>
          <a:p>
            <a:r>
              <a:rPr lang="en-US" dirty="0" smtClean="0"/>
              <a:t>Joseph Kormos</a:t>
            </a:r>
          </a:p>
        </p:txBody>
      </p:sp>
      <p:sp>
        <p:nvSpPr>
          <p:cNvPr id="3" name="Date Placeholder 2"/>
          <p:cNvSpPr>
            <a:spLocks noGrp="1"/>
          </p:cNvSpPr>
          <p:nvPr>
            <p:ph type="dt" sz="half" idx="15"/>
          </p:nvPr>
        </p:nvSpPr>
        <p:spPr/>
        <p:txBody>
          <a:bodyPr/>
          <a:lstStyle/>
          <a:p>
            <a:fld id="{44BF75A2-5862-4B53-9ABE-E193C722843B}" type="datetime1">
              <a:rPr lang="en-US" smtClean="0"/>
              <a:t>7/18/2016</a:t>
            </a:fld>
            <a:endParaRPr lang="en-US"/>
          </a:p>
        </p:txBody>
      </p:sp>
      <p:sp>
        <p:nvSpPr>
          <p:cNvPr id="5" name="Slide Number Placeholder 4"/>
          <p:cNvSpPr>
            <a:spLocks noGrp="1"/>
          </p:cNvSpPr>
          <p:nvPr>
            <p:ph type="sldNum" sz="quarter" idx="16"/>
          </p:nvPr>
        </p:nvSpPr>
        <p:spPr/>
        <p:txBody>
          <a:bodyPr>
            <a:normAutofit fontScale="85000" lnSpcReduction="20000"/>
          </a:bodyPr>
          <a:lstStyle/>
          <a:p>
            <a:fld id="{BEF3E748-253C-4F7A-89FB-10830C25F376}" type="slidenum">
              <a:rPr lang="en-US" smtClean="0"/>
              <a:pPr/>
              <a:t>6</a:t>
            </a:fld>
            <a:endParaRPr lang="en-US"/>
          </a:p>
        </p:txBody>
      </p:sp>
      <p:sp>
        <p:nvSpPr>
          <p:cNvPr id="4" name="Footer Placeholder 3"/>
          <p:cNvSpPr>
            <a:spLocks noGrp="1"/>
          </p:cNvSpPr>
          <p:nvPr>
            <p:ph type="ftr" sz="quarter" idx="17"/>
          </p:nvPr>
        </p:nvSpPr>
        <p:spPr/>
        <p:txBody>
          <a:bodyPr/>
          <a:lstStyle/>
          <a:p>
            <a:r>
              <a:rPr lang="en-US" smtClean="0"/>
              <a:t>Small Parish Forum 2016</a:t>
            </a:r>
            <a:endParaRPr lang="en-US"/>
          </a:p>
        </p:txBody>
      </p:sp>
      <p:sp>
        <p:nvSpPr>
          <p:cNvPr id="7" name="Text Placeholder 6"/>
          <p:cNvSpPr>
            <a:spLocks noGrp="1"/>
          </p:cNvSpPr>
          <p:nvPr>
            <p:ph type="body" sz="quarter" idx="1"/>
          </p:nvPr>
        </p:nvSpPr>
        <p:spPr/>
        <p:txBody>
          <a:bodyPr>
            <a:normAutofit/>
          </a:bodyPr>
          <a:lstStyle/>
          <a:p>
            <a:r>
              <a:rPr lang="en-US" sz="2400" dirty="0" smtClean="0"/>
              <a:t>Clergy</a:t>
            </a:r>
            <a:endParaRPr lang="en-US" sz="2400" dirty="0"/>
          </a:p>
        </p:txBody>
      </p:sp>
      <p:sp>
        <p:nvSpPr>
          <p:cNvPr id="9" name="Text Placeholder 8"/>
          <p:cNvSpPr>
            <a:spLocks noGrp="1"/>
          </p:cNvSpPr>
          <p:nvPr>
            <p:ph type="body" sz="quarter" idx="3"/>
          </p:nvPr>
        </p:nvSpPr>
        <p:spPr/>
        <p:txBody>
          <a:bodyPr/>
          <a:lstStyle/>
          <a:p>
            <a:r>
              <a:rPr lang="en-US" sz="2400" dirty="0" smtClean="0"/>
              <a:t>Laypersons</a:t>
            </a:r>
            <a:endParaRPr lang="en-US" dirty="0"/>
          </a:p>
        </p:txBody>
      </p:sp>
    </p:spTree>
    <p:extLst>
      <p:ext uri="{BB962C8B-B14F-4D97-AF65-F5344CB8AC3E}">
        <p14:creationId xmlns:p14="http://schemas.microsoft.com/office/powerpoint/2010/main" val="214203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Attendees</a:t>
            </a:r>
            <a:endParaRPr lang="en-US" dirty="0"/>
          </a:p>
        </p:txBody>
      </p:sp>
      <p:sp>
        <p:nvSpPr>
          <p:cNvPr id="5" name="Date Placeholder 4"/>
          <p:cNvSpPr>
            <a:spLocks noGrp="1"/>
          </p:cNvSpPr>
          <p:nvPr>
            <p:ph type="dt" sz="half" idx="10"/>
          </p:nvPr>
        </p:nvSpPr>
        <p:spPr/>
        <p:txBody>
          <a:bodyPr/>
          <a:lstStyle/>
          <a:p>
            <a:fld id="{6F4CB4D7-7E17-4759-A088-D1FB7299AAB5}" type="datetime1">
              <a:rPr lang="en-US" smtClean="0"/>
              <a:t>7/18/2016</a:t>
            </a:fld>
            <a:endParaRPr lang="en-US"/>
          </a:p>
        </p:txBody>
      </p:sp>
      <p:sp>
        <p:nvSpPr>
          <p:cNvPr id="7" name="Footer Placeholder 6"/>
          <p:cNvSpPr>
            <a:spLocks noGrp="1"/>
          </p:cNvSpPr>
          <p:nvPr>
            <p:ph type="ftr" sz="quarter" idx="11"/>
          </p:nvPr>
        </p:nvSpPr>
        <p:spPr/>
        <p:txBody>
          <a:bodyPr/>
          <a:lstStyle/>
          <a:p>
            <a:r>
              <a:rPr lang="en-US" smtClean="0"/>
              <a:t>Small Parish Forum 2016</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EF3E748-253C-4F7A-89FB-10830C25F376}" type="slidenum">
              <a:rPr lang="en-US" smtClean="0"/>
              <a:pPr/>
              <a:t>7</a:t>
            </a:fld>
            <a:endParaRPr lang="en-US"/>
          </a:p>
        </p:txBody>
      </p:sp>
      <p:sp>
        <p:nvSpPr>
          <p:cNvPr id="11" name="Content Placeholder 10"/>
          <p:cNvSpPr>
            <a:spLocks noGrp="1"/>
          </p:cNvSpPr>
          <p:nvPr>
            <p:ph sz="quarter" idx="1"/>
          </p:nvPr>
        </p:nvSpPr>
        <p:spPr/>
        <p:txBody>
          <a:bodyPr>
            <a:noAutofit/>
          </a:bodyPr>
          <a:lstStyle/>
          <a:p>
            <a:r>
              <a:rPr lang="en-US" sz="2400" dirty="0" smtClean="0"/>
              <a:t>Ohio</a:t>
            </a:r>
          </a:p>
          <a:p>
            <a:r>
              <a:rPr lang="en-US" sz="2400" dirty="0" smtClean="0"/>
              <a:t>Pennsylvania</a:t>
            </a:r>
          </a:p>
          <a:p>
            <a:r>
              <a:rPr lang="en-US" sz="2400" dirty="0" smtClean="0"/>
              <a:t>Connecticut</a:t>
            </a:r>
          </a:p>
          <a:p>
            <a:r>
              <a:rPr lang="en-US" sz="2400" dirty="0" smtClean="0"/>
              <a:t>New Jersey</a:t>
            </a:r>
          </a:p>
          <a:p>
            <a:r>
              <a:rPr lang="en-US" sz="2400" dirty="0" smtClean="0"/>
              <a:t>New York</a:t>
            </a:r>
          </a:p>
          <a:p>
            <a:r>
              <a:rPr lang="en-US" sz="2400" dirty="0" smtClean="0"/>
              <a:t>Maryland</a:t>
            </a:r>
          </a:p>
          <a:p>
            <a:r>
              <a:rPr lang="en-US" sz="2400" dirty="0" smtClean="0"/>
              <a:t>Illinois</a:t>
            </a:r>
          </a:p>
          <a:p>
            <a:r>
              <a:rPr lang="en-US" sz="2400" dirty="0" smtClean="0"/>
              <a:t>Kentucky</a:t>
            </a:r>
          </a:p>
          <a:p>
            <a:r>
              <a:rPr lang="en-US" sz="2400" dirty="0" smtClean="0"/>
              <a:t>Missouri</a:t>
            </a:r>
          </a:p>
          <a:p>
            <a:r>
              <a:rPr lang="en-US" sz="2400" dirty="0" smtClean="0"/>
              <a:t>Oregon</a:t>
            </a:r>
          </a:p>
        </p:txBody>
      </p:sp>
      <p:pic>
        <p:nvPicPr>
          <p:cNvPr id="12" name="Picture 11"/>
          <p:cNvPicPr>
            <a:picLocks noChangeAspect="1"/>
          </p:cNvPicPr>
          <p:nvPr/>
        </p:nvPicPr>
        <p:blipFill>
          <a:blip r:embed="rId2"/>
          <a:stretch>
            <a:fillRect/>
          </a:stretch>
        </p:blipFill>
        <p:spPr>
          <a:xfrm>
            <a:off x="2971800" y="723900"/>
            <a:ext cx="5947798" cy="28813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3" name="Content Placeholder 10"/>
          <p:cNvSpPr txBox="1">
            <a:spLocks/>
          </p:cNvSpPr>
          <p:nvPr/>
        </p:nvSpPr>
        <p:spPr>
          <a:xfrm>
            <a:off x="3657600" y="3757418"/>
            <a:ext cx="5260848" cy="249098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lumMod val="75000"/>
                    <a:lumOff val="25000"/>
                  </a:schemeClr>
                </a:solidFill>
                <a:latin typeface="Calibri" panose="020F0502020204030204"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lumMod val="75000"/>
                    <a:lumOff val="25000"/>
                  </a:schemeClr>
                </a:solidFill>
                <a:latin typeface="Calibri" panose="020F0502020204030204"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lumMod val="75000"/>
                    <a:lumOff val="25000"/>
                  </a:schemeClr>
                </a:solidFill>
                <a:latin typeface="Calibri" panose="020F0502020204030204"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lumMod val="75000"/>
                    <a:lumOff val="25000"/>
                  </a:schemeClr>
                </a:solidFill>
                <a:latin typeface="Calibri" panose="020F0502020204030204"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lumMod val="75000"/>
                    <a:lumOff val="25000"/>
                  </a:schemeClr>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smtClean="0"/>
              <a:t>OCA: South; NY/NJ; NE; EPA; Albanian</a:t>
            </a:r>
          </a:p>
          <a:p>
            <a:r>
              <a:rPr lang="en-US" sz="2400" dirty="0" smtClean="0"/>
              <a:t>GOA</a:t>
            </a:r>
          </a:p>
          <a:p>
            <a:r>
              <a:rPr lang="en-US" sz="2400" dirty="0" smtClean="0"/>
              <a:t>Ukrainian</a:t>
            </a:r>
          </a:p>
          <a:p>
            <a:r>
              <a:rPr lang="en-US" sz="2400" dirty="0" smtClean="0"/>
              <a:t>Serbian</a:t>
            </a:r>
          </a:p>
          <a:p>
            <a:r>
              <a:rPr lang="en-US" sz="2400" dirty="0" smtClean="0"/>
              <a:t>Byzantine Catholic Eparchy of Parma</a:t>
            </a:r>
          </a:p>
        </p:txBody>
      </p:sp>
    </p:spTree>
    <p:extLst>
      <p:ext uri="{BB962C8B-B14F-4D97-AF65-F5344CB8AC3E}">
        <p14:creationId xmlns:p14="http://schemas.microsoft.com/office/powerpoint/2010/main" val="804795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sz="quarter" idx="1"/>
          </p:nvPr>
        </p:nvSpPr>
        <p:spPr/>
        <p:txBody>
          <a:bodyPr/>
          <a:lstStyle/>
          <a:p>
            <a:r>
              <a:rPr lang="en-US" dirty="0" smtClean="0"/>
              <a:t>Presentations</a:t>
            </a:r>
          </a:p>
          <a:p>
            <a:r>
              <a:rPr lang="en-US" dirty="0" smtClean="0"/>
              <a:t>Discussions</a:t>
            </a:r>
          </a:p>
          <a:p>
            <a:r>
              <a:rPr lang="en-US" dirty="0" smtClean="0"/>
              <a:t>Workshops</a:t>
            </a:r>
          </a:p>
        </p:txBody>
      </p:sp>
      <p:sp>
        <p:nvSpPr>
          <p:cNvPr id="3" name="Date Placeholder 2"/>
          <p:cNvSpPr>
            <a:spLocks noGrp="1"/>
          </p:cNvSpPr>
          <p:nvPr>
            <p:ph type="dt" sz="half" idx="15"/>
          </p:nvPr>
        </p:nvSpPr>
        <p:spPr/>
        <p:txBody>
          <a:bodyPr/>
          <a:lstStyle/>
          <a:p>
            <a:fld id="{B4EE45A8-5AFE-42C4-AF80-F826A204419D}" type="datetime1">
              <a:rPr lang="en-US" smtClean="0"/>
              <a:t>7/18/2016</a:t>
            </a:fld>
            <a:endParaRPr lang="en-US"/>
          </a:p>
        </p:txBody>
      </p:sp>
      <p:sp>
        <p:nvSpPr>
          <p:cNvPr id="5" name="Slide Number Placeholder 4"/>
          <p:cNvSpPr>
            <a:spLocks noGrp="1"/>
          </p:cNvSpPr>
          <p:nvPr>
            <p:ph type="sldNum" sz="quarter" idx="16"/>
          </p:nvPr>
        </p:nvSpPr>
        <p:spPr/>
        <p:txBody>
          <a:bodyPr>
            <a:normAutofit fontScale="85000" lnSpcReduction="20000"/>
          </a:bodyPr>
          <a:lstStyle/>
          <a:p>
            <a:fld id="{BEF3E748-253C-4F7A-89FB-10830C25F376}" type="slidenum">
              <a:rPr lang="en-US" smtClean="0"/>
              <a:pPr/>
              <a:t>8</a:t>
            </a:fld>
            <a:endParaRPr lang="en-US"/>
          </a:p>
        </p:txBody>
      </p:sp>
      <p:sp>
        <p:nvSpPr>
          <p:cNvPr id="4" name="Footer Placeholder 3"/>
          <p:cNvSpPr>
            <a:spLocks noGrp="1"/>
          </p:cNvSpPr>
          <p:nvPr>
            <p:ph type="ftr" sz="quarter" idx="17"/>
          </p:nvPr>
        </p:nvSpPr>
        <p:spPr/>
        <p:txBody>
          <a:bodyPr/>
          <a:lstStyle/>
          <a:p>
            <a:r>
              <a:rPr lang="en-US" smtClean="0"/>
              <a:t>Small Parish Forum 2016</a:t>
            </a:r>
            <a:endParaRPr lang="en-US"/>
          </a:p>
        </p:txBody>
      </p:sp>
      <p:sp>
        <p:nvSpPr>
          <p:cNvPr id="6" name="Content Placeholder 5"/>
          <p:cNvSpPr>
            <a:spLocks noGrp="1"/>
          </p:cNvSpPr>
          <p:nvPr>
            <p:ph sz="quarter" idx="2"/>
          </p:nvPr>
        </p:nvSpPr>
        <p:spPr/>
        <p:txBody>
          <a:bodyPr/>
          <a:lstStyle/>
          <a:p>
            <a:endParaRPr lang="en-US"/>
          </a:p>
        </p:txBody>
      </p:sp>
      <p:pic>
        <p:nvPicPr>
          <p:cNvPr id="10" name="Picture 9"/>
          <p:cNvPicPr>
            <a:picLocks noChangeAspect="1"/>
          </p:cNvPicPr>
          <p:nvPr/>
        </p:nvPicPr>
        <p:blipFill>
          <a:blip r:embed="rId2"/>
          <a:stretch>
            <a:fillRect/>
          </a:stretch>
        </p:blipFill>
        <p:spPr>
          <a:xfrm>
            <a:off x="3564769" y="1222829"/>
            <a:ext cx="5062461" cy="371951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949318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Which is Better?</a:t>
            </a:r>
            <a:endParaRPr lang="en-US" dirty="0"/>
          </a:p>
        </p:txBody>
      </p:sp>
      <p:sp>
        <p:nvSpPr>
          <p:cNvPr id="5" name="Date Placeholder 4"/>
          <p:cNvSpPr>
            <a:spLocks noGrp="1"/>
          </p:cNvSpPr>
          <p:nvPr>
            <p:ph type="dt" sz="half" idx="10"/>
          </p:nvPr>
        </p:nvSpPr>
        <p:spPr/>
        <p:txBody>
          <a:bodyPr/>
          <a:lstStyle/>
          <a:p>
            <a:fld id="{4CEE1B11-1D55-42B8-9CF6-8D4B2D74343A}" type="datetime1">
              <a:rPr lang="en-US" smtClean="0"/>
              <a:t>7/18/2016</a:t>
            </a:fld>
            <a:endParaRPr lang="en-US"/>
          </a:p>
        </p:txBody>
      </p:sp>
      <p:sp>
        <p:nvSpPr>
          <p:cNvPr id="7" name="Footer Placeholder 6"/>
          <p:cNvSpPr>
            <a:spLocks noGrp="1"/>
          </p:cNvSpPr>
          <p:nvPr>
            <p:ph type="ftr" sz="quarter" idx="11"/>
          </p:nvPr>
        </p:nvSpPr>
        <p:spPr/>
        <p:txBody>
          <a:bodyPr/>
          <a:lstStyle/>
          <a:p>
            <a:r>
              <a:rPr lang="en-US" smtClean="0"/>
              <a:t>Small Parish Forum 2016</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EF3E748-253C-4F7A-89FB-10830C25F376}" type="slidenum">
              <a:rPr lang="en-US" smtClean="0"/>
              <a:pPr/>
              <a:t>9</a:t>
            </a:fld>
            <a:endParaRPr lang="en-US"/>
          </a:p>
        </p:txBody>
      </p:sp>
      <p:pic>
        <p:nvPicPr>
          <p:cNvPr id="2054" name="Picture 6" descr="https://i.ytimg.com/vi/l9F7TgX-nrE/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434770" cy="40223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5379" y="1700249"/>
            <a:ext cx="3457998" cy="1477328"/>
          </a:xfrm>
          <a:prstGeom prst="rect">
            <a:avLst/>
          </a:prstGeom>
          <a:noFill/>
        </p:spPr>
        <p:txBody>
          <a:bodyPr wrap="none" rtlCol="0">
            <a:spAutoFit/>
          </a:bodyPr>
          <a:lstStyle/>
          <a:p>
            <a:r>
              <a:rPr lang="en-US" sz="3600" dirty="0" smtClean="0">
                <a:latin typeface="Calibri" panose="020F0502020204030204" pitchFamily="34" charset="0"/>
              </a:rPr>
              <a:t>Each is different.</a:t>
            </a:r>
          </a:p>
          <a:p>
            <a:endParaRPr lang="en-US" dirty="0" smtClean="0">
              <a:latin typeface="Calibri" panose="020F0502020204030204" pitchFamily="34" charset="0"/>
            </a:endParaRPr>
          </a:p>
          <a:p>
            <a:r>
              <a:rPr lang="en-US" sz="3600" dirty="0" smtClean="0">
                <a:latin typeface="Calibri" panose="020F0502020204030204" pitchFamily="34" charset="0"/>
              </a:rPr>
              <a:t>Both are valuable</a:t>
            </a:r>
            <a:endParaRPr lang="en-US" sz="3600" dirty="0">
              <a:latin typeface="Calibri" panose="020F0502020204030204" pitchFamily="34" charset="0"/>
            </a:endParaRPr>
          </a:p>
        </p:txBody>
      </p:sp>
    </p:spTree>
    <p:extLst>
      <p:ext uri="{BB962C8B-B14F-4D97-AF65-F5344CB8AC3E}">
        <p14:creationId xmlns:p14="http://schemas.microsoft.com/office/powerpoint/2010/main" val="32656417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186104</TotalTime>
  <Words>613</Words>
  <Application>Microsoft Office PowerPoint</Application>
  <PresentationFormat>On-screen Show (4:3)</PresentationFormat>
  <Paragraphs>150</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Century Gothic</vt:lpstr>
      <vt:lpstr>Garamond</vt:lpstr>
      <vt:lpstr>Times New Roman</vt:lpstr>
      <vt:lpstr>Tw Cen MT</vt:lpstr>
      <vt:lpstr>Wingdings</vt:lpstr>
      <vt:lpstr>Wingdings 2</vt:lpstr>
      <vt:lpstr>Median</vt:lpstr>
      <vt:lpstr>PowerPoint Presentation</vt:lpstr>
      <vt:lpstr>Welcome &amp; Thank You!</vt:lpstr>
      <vt:lpstr>Thank You!</vt:lpstr>
      <vt:lpstr>Thank You!</vt:lpstr>
      <vt:lpstr>Forum Goals</vt:lpstr>
      <vt:lpstr>Faculty &amp; Staff</vt:lpstr>
      <vt:lpstr>Attendees</vt:lpstr>
      <vt:lpstr>Agenda</vt:lpstr>
      <vt:lpstr>Which is Better?</vt:lpstr>
      <vt:lpstr>Same?</vt:lpstr>
      <vt:lpstr>Theme</vt:lpstr>
      <vt:lpstr>What Do You Need to Learn/Accomplish to Make Your Attendance Worthwhile?</vt:lpstr>
      <vt:lpstr>Questions We Will Tackle</vt:lpstr>
      <vt:lpstr>The Joharry Window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Kormos</dc:creator>
  <cp:lastModifiedBy>Joe Kormos</cp:lastModifiedBy>
  <cp:revision>602</cp:revision>
  <cp:lastPrinted>2016-07-11T19:33:20Z</cp:lastPrinted>
  <dcterms:created xsi:type="dcterms:W3CDTF">2010-12-21T18:46:20Z</dcterms:created>
  <dcterms:modified xsi:type="dcterms:W3CDTF">2016-07-18T16:50:57Z</dcterms:modified>
</cp:coreProperties>
</file>